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sldIdLst>
    <p:sldId id="257" r:id="rId2"/>
    <p:sldId id="258" r:id="rId3"/>
    <p:sldId id="259" r:id="rId4"/>
    <p:sldId id="286" r:id="rId5"/>
    <p:sldId id="260" r:id="rId6"/>
    <p:sldId id="303" r:id="rId7"/>
    <p:sldId id="305" r:id="rId8"/>
    <p:sldId id="294" r:id="rId9"/>
    <p:sldId id="304" r:id="rId10"/>
    <p:sldId id="292" r:id="rId11"/>
    <p:sldId id="302" r:id="rId12"/>
    <p:sldId id="306" r:id="rId13"/>
    <p:sldId id="309" r:id="rId14"/>
    <p:sldId id="307" r:id="rId15"/>
    <p:sldId id="313" r:id="rId16"/>
    <p:sldId id="310" r:id="rId17"/>
    <p:sldId id="308" r:id="rId18"/>
    <p:sldId id="311" r:id="rId19"/>
    <p:sldId id="312" r:id="rId20"/>
    <p:sldId id="314" r:id="rId21"/>
    <p:sldId id="288" r:id="rId22"/>
    <p:sldId id="289" r:id="rId23"/>
    <p:sldId id="291" r:id="rId24"/>
    <p:sldId id="290" r:id="rId25"/>
    <p:sldId id="287"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EA"/>
    <a:srgbClr val="9DCCAB"/>
    <a:srgbClr val="E6E6F6"/>
    <a:srgbClr val="000000"/>
    <a:srgbClr val="BFA000"/>
    <a:srgbClr val="7F6A00"/>
    <a:srgbClr val="FFF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6" autoAdjust="0"/>
    <p:restoredTop sz="94660"/>
  </p:normalViewPr>
  <p:slideViewPr>
    <p:cSldViewPr snapToGrid="0">
      <p:cViewPr varScale="1">
        <p:scale>
          <a:sx n="95" d="100"/>
          <a:sy n="95" d="100"/>
        </p:scale>
        <p:origin x="1038"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E8441-1896-45EF-B5E3-E05552052F6F}"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fr-FR"/>
        </a:p>
      </dgm:t>
    </dgm:pt>
    <dgm:pt modelId="{EA5AD0C5-D0F2-4D7A-A190-AB7205B8B0C4}">
      <dgm:prSet phldrT="[Texte]" custT="1"/>
      <dgm:spPr>
        <a:solidFill>
          <a:srgbClr val="E6E6F6"/>
        </a:solidFill>
      </dgm:spPr>
      <dgm:t>
        <a:bodyPr/>
        <a:lstStyle/>
        <a:p>
          <a:pPr>
            <a:buFont typeface="+mj-lt"/>
            <a:buAutoNum type="arabicPeriod"/>
          </a:pPr>
          <a:r>
            <a:rPr lang="fr-FR" sz="1200" dirty="0">
              <a:latin typeface="Marianne Thin" panose="02000000000000000000" pitchFamily="2" charset="0"/>
            </a:rPr>
            <a:t>Quand déclencher l’alerte ?</a:t>
          </a:r>
        </a:p>
      </dgm:t>
    </dgm:pt>
    <dgm:pt modelId="{5938DD72-66A6-4584-99C8-EA66FE0F6C66}" type="parTrans" cxnId="{C654EB90-5EF5-44B3-BB38-42F9468D1C38}">
      <dgm:prSet/>
      <dgm:spPr/>
      <dgm:t>
        <a:bodyPr/>
        <a:lstStyle/>
        <a:p>
          <a:endParaRPr lang="fr-FR"/>
        </a:p>
      </dgm:t>
    </dgm:pt>
    <dgm:pt modelId="{BF6D0220-279C-492D-A412-1F13A3092491}" type="sibTrans" cxnId="{C654EB90-5EF5-44B3-BB38-42F9468D1C38}">
      <dgm:prSet/>
      <dgm:spPr/>
      <dgm:t>
        <a:bodyPr/>
        <a:lstStyle/>
        <a:p>
          <a:endParaRPr lang="fr-FR"/>
        </a:p>
      </dgm:t>
    </dgm:pt>
    <dgm:pt modelId="{452C48F6-297C-4717-BE29-CF60DCDD83A1}">
      <dgm:prSet custT="1"/>
      <dgm:spPr/>
      <dgm:t>
        <a:bodyPr/>
        <a:lstStyle/>
        <a:p>
          <a:pPr marL="0" lvl="0" indent="0" algn="ctr" defTabSz="533400">
            <a:lnSpc>
              <a:spcPct val="90000"/>
            </a:lnSpc>
            <a:spcBef>
              <a:spcPct val="0"/>
            </a:spcBef>
            <a:spcAft>
              <a:spcPct val="35000"/>
            </a:spcAft>
            <a:buFont typeface="+mj-lt"/>
            <a:buNone/>
          </a:pPr>
          <a:r>
            <a:rPr lang="fr-FR" sz="1200" kern="1200" dirty="0">
              <a:solidFill>
                <a:srgbClr val="000000"/>
              </a:solidFill>
              <a:latin typeface="Marianne Thin" panose="02000000000000000000" pitchFamily="2" charset="0"/>
              <a:ea typeface="+mn-ea"/>
              <a:cs typeface="+mn-cs"/>
            </a:rPr>
            <a:t>Comment déclencher l’alerte ?</a:t>
          </a:r>
        </a:p>
      </dgm:t>
    </dgm:pt>
    <dgm:pt modelId="{4762812C-4247-4FF5-95C7-620B46F46E69}" type="parTrans" cxnId="{5679AC01-B66D-4F27-AA81-F616E6663C13}">
      <dgm:prSet/>
      <dgm:spPr/>
      <dgm:t>
        <a:bodyPr/>
        <a:lstStyle/>
        <a:p>
          <a:endParaRPr lang="fr-FR"/>
        </a:p>
      </dgm:t>
    </dgm:pt>
    <dgm:pt modelId="{99F7D237-A015-4187-B1D4-97DD4CE2CCF6}" type="sibTrans" cxnId="{5679AC01-B66D-4F27-AA81-F616E6663C13}">
      <dgm:prSet/>
      <dgm:spPr/>
      <dgm:t>
        <a:bodyPr/>
        <a:lstStyle/>
        <a:p>
          <a:endParaRPr lang="fr-FR"/>
        </a:p>
      </dgm:t>
    </dgm:pt>
    <dgm:pt modelId="{60F1BC7F-82CB-4226-A68A-5FD43D594248}">
      <dgm:prSet custT="1"/>
      <dgm:spPr>
        <a:solidFill>
          <a:schemeClr val="accent1">
            <a:lumMod val="10000"/>
            <a:lumOff val="90000"/>
            <a:alpha val="58039"/>
          </a:schemeClr>
        </a:solidFill>
        <a:ln>
          <a:noFill/>
        </a:ln>
      </dgm:spPr>
      <dgm:t>
        <a:bodyPr/>
        <a:lstStyle/>
        <a:p>
          <a:pPr marL="0" lvl="0" indent="0" algn="ctr" defTabSz="533400">
            <a:lnSpc>
              <a:spcPct val="90000"/>
            </a:lnSpc>
            <a:spcBef>
              <a:spcPct val="0"/>
            </a:spcBef>
            <a:spcAft>
              <a:spcPct val="35000"/>
            </a:spcAft>
            <a:buFont typeface="+mj-lt"/>
            <a:buNone/>
          </a:pPr>
          <a:r>
            <a:rPr lang="fr-FR" sz="1200" kern="1200" dirty="0">
              <a:solidFill>
                <a:srgbClr val="000000"/>
              </a:solidFill>
              <a:latin typeface="Marianne Thin" panose="02000000000000000000" pitchFamily="2" charset="0"/>
              <a:ea typeface="+mn-ea"/>
              <a:cs typeface="+mn-cs"/>
            </a:rPr>
            <a:t>Où et comment mettre les élèves et les personnels à l’abri de manière adaptée et efficace?</a:t>
          </a:r>
        </a:p>
      </dgm:t>
    </dgm:pt>
    <dgm:pt modelId="{5C487438-132E-4781-959C-3053A1FB3E47}" type="parTrans" cxnId="{886CD6FA-72FD-42D4-8856-5273BA3E8EB8}">
      <dgm:prSet/>
      <dgm:spPr/>
      <dgm:t>
        <a:bodyPr/>
        <a:lstStyle/>
        <a:p>
          <a:endParaRPr lang="fr-FR"/>
        </a:p>
      </dgm:t>
    </dgm:pt>
    <dgm:pt modelId="{704F652C-32B6-473D-BF64-C82FE3BE570C}" type="sibTrans" cxnId="{886CD6FA-72FD-42D4-8856-5273BA3E8EB8}">
      <dgm:prSet/>
      <dgm:spPr/>
      <dgm:t>
        <a:bodyPr/>
        <a:lstStyle/>
        <a:p>
          <a:endParaRPr lang="fr-FR"/>
        </a:p>
      </dgm:t>
    </dgm:pt>
    <dgm:pt modelId="{4C3AC04F-7C11-4167-B6AA-FE393DEDE19A}">
      <dgm:prSet custT="1"/>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b="100000"/>
          </a:path>
          <a:tileRect t="-100000" r="-100000"/>
        </a:gradFill>
      </dgm:spPr>
      <dgm:t>
        <a:bodyPr/>
        <a:lstStyle/>
        <a:p>
          <a:r>
            <a:rPr lang="fr-FR" sz="1000" dirty="0">
              <a:latin typeface="Marianne Thin" panose="02000000000000000000" pitchFamily="2" charset="0"/>
            </a:rPr>
            <a:t>Comment gérer la communication avec l’extérieur ?</a:t>
          </a:r>
        </a:p>
      </dgm:t>
    </dgm:pt>
    <dgm:pt modelId="{9AFFF95C-999F-40FB-B411-8FD3360A9DB6}" type="parTrans" cxnId="{FB09C280-5EAC-47D8-9328-45703094C330}">
      <dgm:prSet/>
      <dgm:spPr/>
      <dgm:t>
        <a:bodyPr/>
        <a:lstStyle/>
        <a:p>
          <a:endParaRPr lang="fr-FR"/>
        </a:p>
      </dgm:t>
    </dgm:pt>
    <dgm:pt modelId="{363222F6-B70B-4666-AE9C-4893D2407267}" type="sibTrans" cxnId="{FB09C280-5EAC-47D8-9328-45703094C330}">
      <dgm:prSet/>
      <dgm:spPr/>
      <dgm:t>
        <a:bodyPr/>
        <a:lstStyle/>
        <a:p>
          <a:endParaRPr lang="fr-FR"/>
        </a:p>
      </dgm:t>
    </dgm:pt>
    <dgm:pt modelId="{A22F2B73-B90C-4948-9AC0-266A1B734355}">
      <dgm:prSet custT="1"/>
      <dgm:spPr/>
      <dgm:t>
        <a:bodyPr/>
        <a:lstStyle/>
        <a:p>
          <a:r>
            <a:rPr lang="fr-FR" sz="1000" kern="1200" dirty="0">
              <a:solidFill>
                <a:srgbClr val="000000"/>
              </a:solidFill>
              <a:latin typeface="Marianne Thin" panose="02000000000000000000" pitchFamily="2" charset="0"/>
              <a:ea typeface="+mn-ea"/>
              <a:cs typeface="+mn-cs"/>
            </a:rPr>
            <a:t>Quelles consignes appliquer dans l’immédiat ?</a:t>
          </a:r>
        </a:p>
      </dgm:t>
    </dgm:pt>
    <dgm:pt modelId="{D6AED837-9065-470F-B65A-FCDC506BFCA0}" type="parTrans" cxnId="{ABFFF3F8-E56C-4AE7-97B9-94F53453F9DB}">
      <dgm:prSet/>
      <dgm:spPr/>
      <dgm:t>
        <a:bodyPr/>
        <a:lstStyle/>
        <a:p>
          <a:endParaRPr lang="fr-FR"/>
        </a:p>
      </dgm:t>
    </dgm:pt>
    <dgm:pt modelId="{3E9567B2-E537-4EAD-AF86-AEC33E1174E8}" type="sibTrans" cxnId="{ABFFF3F8-E56C-4AE7-97B9-94F53453F9DB}">
      <dgm:prSet/>
      <dgm:spPr/>
      <dgm:t>
        <a:bodyPr/>
        <a:lstStyle/>
        <a:p>
          <a:endParaRPr lang="fr-FR"/>
        </a:p>
      </dgm:t>
    </dgm:pt>
    <dgm:pt modelId="{E9D13501-D3DC-4238-887A-7A5CEC83F0D8}">
      <dgm:prSet custT="1"/>
      <dgm:spPr/>
      <dgm:t>
        <a:bodyPr/>
        <a:lstStyle/>
        <a:p>
          <a:r>
            <a:rPr lang="fr-FR" sz="1000" kern="1200" dirty="0">
              <a:solidFill>
                <a:srgbClr val="000000"/>
              </a:solidFill>
              <a:latin typeface="Marianne Thin" panose="02000000000000000000" pitchFamily="2" charset="0"/>
              <a:ea typeface="+mn-ea"/>
              <a:cs typeface="+mn-cs"/>
            </a:rPr>
            <a:t>Quels documents et ressources sont indispensables ?</a:t>
          </a:r>
        </a:p>
      </dgm:t>
    </dgm:pt>
    <dgm:pt modelId="{D849E8CA-B920-4430-A217-E358F135AA82}" type="parTrans" cxnId="{772420B0-4447-4D28-AA31-829174D4F920}">
      <dgm:prSet/>
      <dgm:spPr/>
      <dgm:t>
        <a:bodyPr/>
        <a:lstStyle/>
        <a:p>
          <a:endParaRPr lang="fr-FR"/>
        </a:p>
      </dgm:t>
    </dgm:pt>
    <dgm:pt modelId="{1F362FD3-B834-4683-B78E-26E7F49035CE}" type="sibTrans" cxnId="{772420B0-4447-4D28-AA31-829174D4F920}">
      <dgm:prSet/>
      <dgm:spPr/>
      <dgm:t>
        <a:bodyPr/>
        <a:lstStyle/>
        <a:p>
          <a:endParaRPr lang="fr-FR"/>
        </a:p>
      </dgm:t>
    </dgm:pt>
    <dgm:pt modelId="{0117F2BB-A8B0-4805-9F4F-EFC1F648D680}" type="pres">
      <dgm:prSet presAssocID="{CCFE8441-1896-45EF-B5E3-E05552052F6F}" presName="diagram" presStyleCnt="0">
        <dgm:presLayoutVars>
          <dgm:dir/>
          <dgm:resizeHandles val="exact"/>
        </dgm:presLayoutVars>
      </dgm:prSet>
      <dgm:spPr/>
      <dgm:t>
        <a:bodyPr/>
        <a:lstStyle/>
        <a:p>
          <a:endParaRPr lang="fr-FR"/>
        </a:p>
      </dgm:t>
    </dgm:pt>
    <dgm:pt modelId="{292A3F96-FD22-4A68-83CC-CD2EC4B756E3}" type="pres">
      <dgm:prSet presAssocID="{EA5AD0C5-D0F2-4D7A-A190-AB7205B8B0C4}" presName="node" presStyleLbl="node1" presStyleIdx="0" presStyleCnt="6" custScaleX="234342" custScaleY="315966">
        <dgm:presLayoutVars>
          <dgm:bulletEnabled val="1"/>
        </dgm:presLayoutVars>
      </dgm:prSet>
      <dgm:spPr>
        <a:prstGeom prst="foldedCorner">
          <a:avLst/>
        </a:prstGeom>
      </dgm:spPr>
      <dgm:t>
        <a:bodyPr/>
        <a:lstStyle/>
        <a:p>
          <a:endParaRPr lang="fr-FR"/>
        </a:p>
      </dgm:t>
    </dgm:pt>
    <dgm:pt modelId="{4D67FE64-0F64-4513-8915-D6FDF0DEE5F5}" type="pres">
      <dgm:prSet presAssocID="{BF6D0220-279C-492D-A412-1F13A3092491}" presName="sibTrans" presStyleCnt="0"/>
      <dgm:spPr/>
    </dgm:pt>
    <dgm:pt modelId="{1A9C720C-4D31-48D2-8D4E-CB1CF7BB8F53}" type="pres">
      <dgm:prSet presAssocID="{452C48F6-297C-4717-BE29-CF60DCDD83A1}" presName="node" presStyleLbl="node1" presStyleIdx="1" presStyleCnt="6" custScaleX="214888" custScaleY="324559">
        <dgm:presLayoutVars>
          <dgm:bulletEnabled val="1"/>
        </dgm:presLayoutVars>
      </dgm:prSet>
      <dgm:spPr>
        <a:prstGeom prst="foldedCorner">
          <a:avLst/>
        </a:prstGeom>
      </dgm:spPr>
      <dgm:t>
        <a:bodyPr/>
        <a:lstStyle/>
        <a:p>
          <a:endParaRPr lang="fr-FR"/>
        </a:p>
      </dgm:t>
    </dgm:pt>
    <dgm:pt modelId="{9F728A65-DD5B-4A8A-B8C8-E5121963C47B}" type="pres">
      <dgm:prSet presAssocID="{99F7D237-A015-4187-B1D4-97DD4CE2CCF6}" presName="sibTrans" presStyleCnt="0"/>
      <dgm:spPr/>
    </dgm:pt>
    <dgm:pt modelId="{097AE311-89F0-4631-8803-178729A4727F}" type="pres">
      <dgm:prSet presAssocID="{60F1BC7F-82CB-4226-A68A-5FD43D594248}" presName="node" presStyleLbl="node1" presStyleIdx="2" presStyleCnt="6" custScaleX="404242" custScaleY="315459">
        <dgm:presLayoutVars>
          <dgm:bulletEnabled val="1"/>
        </dgm:presLayoutVars>
      </dgm:prSet>
      <dgm:spPr>
        <a:prstGeom prst="foldedCorner">
          <a:avLst/>
        </a:prstGeom>
      </dgm:spPr>
      <dgm:t>
        <a:bodyPr/>
        <a:lstStyle/>
        <a:p>
          <a:endParaRPr lang="fr-FR"/>
        </a:p>
      </dgm:t>
    </dgm:pt>
    <dgm:pt modelId="{7A5C91C8-DE9A-4F72-91B1-F4FF87992202}" type="pres">
      <dgm:prSet presAssocID="{704F652C-32B6-473D-BF64-C82FE3BE570C}" presName="sibTrans" presStyleCnt="0"/>
      <dgm:spPr/>
    </dgm:pt>
    <dgm:pt modelId="{5F675AFC-C08D-496C-8234-E54A2EBF7C6B}" type="pres">
      <dgm:prSet presAssocID="{4C3AC04F-7C11-4167-B6AA-FE393DEDE19A}" presName="node" presStyleLbl="node1" presStyleIdx="3" presStyleCnt="6" custScaleX="254224" custScaleY="247679">
        <dgm:presLayoutVars>
          <dgm:bulletEnabled val="1"/>
        </dgm:presLayoutVars>
      </dgm:prSet>
      <dgm:spPr>
        <a:prstGeom prst="foldedCorner">
          <a:avLst/>
        </a:prstGeom>
      </dgm:spPr>
      <dgm:t>
        <a:bodyPr/>
        <a:lstStyle/>
        <a:p>
          <a:endParaRPr lang="fr-FR"/>
        </a:p>
      </dgm:t>
    </dgm:pt>
    <dgm:pt modelId="{01666714-7C48-4C9B-9B06-5A79D72FB730}" type="pres">
      <dgm:prSet presAssocID="{363222F6-B70B-4666-AE9C-4893D2407267}" presName="sibTrans" presStyleCnt="0"/>
      <dgm:spPr/>
    </dgm:pt>
    <dgm:pt modelId="{2D997F27-6EA2-42F8-86F9-1483FE67B4B1}" type="pres">
      <dgm:prSet presAssocID="{A22F2B73-B90C-4948-9AC0-266A1B734355}" presName="node" presStyleLbl="node1" presStyleIdx="4" presStyleCnt="6" custScaleX="338822" custScaleY="228354">
        <dgm:presLayoutVars>
          <dgm:bulletEnabled val="1"/>
        </dgm:presLayoutVars>
      </dgm:prSet>
      <dgm:spPr>
        <a:prstGeom prst="foldedCorner">
          <a:avLst/>
        </a:prstGeom>
      </dgm:spPr>
      <dgm:t>
        <a:bodyPr/>
        <a:lstStyle/>
        <a:p>
          <a:endParaRPr lang="fr-FR"/>
        </a:p>
      </dgm:t>
    </dgm:pt>
    <dgm:pt modelId="{10DDE783-CC9E-46B3-B7B5-C24EC10F1D4A}" type="pres">
      <dgm:prSet presAssocID="{3E9567B2-E537-4EAD-AF86-AEC33E1174E8}" presName="sibTrans" presStyleCnt="0"/>
      <dgm:spPr/>
    </dgm:pt>
    <dgm:pt modelId="{001DB84B-B75B-4F9F-9A06-5589BB7328D8}" type="pres">
      <dgm:prSet presAssocID="{E9D13501-D3DC-4238-887A-7A5CEC83F0D8}" presName="node" presStyleLbl="node1" presStyleIdx="5" presStyleCnt="6" custScaleX="207570" custScaleY="252799">
        <dgm:presLayoutVars>
          <dgm:bulletEnabled val="1"/>
        </dgm:presLayoutVars>
      </dgm:prSet>
      <dgm:spPr>
        <a:prstGeom prst="foldedCorner">
          <a:avLst/>
        </a:prstGeom>
      </dgm:spPr>
      <dgm:t>
        <a:bodyPr/>
        <a:lstStyle/>
        <a:p>
          <a:endParaRPr lang="fr-FR"/>
        </a:p>
      </dgm:t>
    </dgm:pt>
  </dgm:ptLst>
  <dgm:cxnLst>
    <dgm:cxn modelId="{FB09C280-5EAC-47D8-9328-45703094C330}" srcId="{CCFE8441-1896-45EF-B5E3-E05552052F6F}" destId="{4C3AC04F-7C11-4167-B6AA-FE393DEDE19A}" srcOrd="3" destOrd="0" parTransId="{9AFFF95C-999F-40FB-B411-8FD3360A9DB6}" sibTransId="{363222F6-B70B-4666-AE9C-4893D2407267}"/>
    <dgm:cxn modelId="{5679AC01-B66D-4F27-AA81-F616E6663C13}" srcId="{CCFE8441-1896-45EF-B5E3-E05552052F6F}" destId="{452C48F6-297C-4717-BE29-CF60DCDD83A1}" srcOrd="1" destOrd="0" parTransId="{4762812C-4247-4FF5-95C7-620B46F46E69}" sibTransId="{99F7D237-A015-4187-B1D4-97DD4CE2CCF6}"/>
    <dgm:cxn modelId="{ABFFF3F8-E56C-4AE7-97B9-94F53453F9DB}" srcId="{CCFE8441-1896-45EF-B5E3-E05552052F6F}" destId="{A22F2B73-B90C-4948-9AC0-266A1B734355}" srcOrd="4" destOrd="0" parTransId="{D6AED837-9065-470F-B65A-FCDC506BFCA0}" sibTransId="{3E9567B2-E537-4EAD-AF86-AEC33E1174E8}"/>
    <dgm:cxn modelId="{C654EB90-5EF5-44B3-BB38-42F9468D1C38}" srcId="{CCFE8441-1896-45EF-B5E3-E05552052F6F}" destId="{EA5AD0C5-D0F2-4D7A-A190-AB7205B8B0C4}" srcOrd="0" destOrd="0" parTransId="{5938DD72-66A6-4584-99C8-EA66FE0F6C66}" sibTransId="{BF6D0220-279C-492D-A412-1F13A3092491}"/>
    <dgm:cxn modelId="{024E4625-6BFD-4375-A42E-5E72EE3E5F16}" type="presOf" srcId="{4C3AC04F-7C11-4167-B6AA-FE393DEDE19A}" destId="{5F675AFC-C08D-496C-8234-E54A2EBF7C6B}" srcOrd="0" destOrd="0" presId="urn:microsoft.com/office/officeart/2005/8/layout/default"/>
    <dgm:cxn modelId="{3D005829-9BE6-4CD4-8AD0-39BCDB526488}" type="presOf" srcId="{452C48F6-297C-4717-BE29-CF60DCDD83A1}" destId="{1A9C720C-4D31-48D2-8D4E-CB1CF7BB8F53}" srcOrd="0" destOrd="0" presId="urn:microsoft.com/office/officeart/2005/8/layout/default"/>
    <dgm:cxn modelId="{886CD6FA-72FD-42D4-8856-5273BA3E8EB8}" srcId="{CCFE8441-1896-45EF-B5E3-E05552052F6F}" destId="{60F1BC7F-82CB-4226-A68A-5FD43D594248}" srcOrd="2" destOrd="0" parTransId="{5C487438-132E-4781-959C-3053A1FB3E47}" sibTransId="{704F652C-32B6-473D-BF64-C82FE3BE570C}"/>
    <dgm:cxn modelId="{27EEACA1-538B-4B09-9502-E72A0750832C}" type="presOf" srcId="{E9D13501-D3DC-4238-887A-7A5CEC83F0D8}" destId="{001DB84B-B75B-4F9F-9A06-5589BB7328D8}" srcOrd="0" destOrd="0" presId="urn:microsoft.com/office/officeart/2005/8/layout/default"/>
    <dgm:cxn modelId="{7D206D85-897E-4A52-A0D6-6FB0D9A71279}" type="presOf" srcId="{60F1BC7F-82CB-4226-A68A-5FD43D594248}" destId="{097AE311-89F0-4631-8803-178729A4727F}" srcOrd="0" destOrd="0" presId="urn:microsoft.com/office/officeart/2005/8/layout/default"/>
    <dgm:cxn modelId="{BD80E36F-57F5-4A0C-B3FD-C9F2D2963EB8}" type="presOf" srcId="{EA5AD0C5-D0F2-4D7A-A190-AB7205B8B0C4}" destId="{292A3F96-FD22-4A68-83CC-CD2EC4B756E3}" srcOrd="0" destOrd="0" presId="urn:microsoft.com/office/officeart/2005/8/layout/default"/>
    <dgm:cxn modelId="{11413B9E-FAB3-473A-9081-B98BB84D1846}" type="presOf" srcId="{CCFE8441-1896-45EF-B5E3-E05552052F6F}" destId="{0117F2BB-A8B0-4805-9F4F-EFC1F648D680}" srcOrd="0" destOrd="0" presId="urn:microsoft.com/office/officeart/2005/8/layout/default"/>
    <dgm:cxn modelId="{772420B0-4447-4D28-AA31-829174D4F920}" srcId="{CCFE8441-1896-45EF-B5E3-E05552052F6F}" destId="{E9D13501-D3DC-4238-887A-7A5CEC83F0D8}" srcOrd="5" destOrd="0" parTransId="{D849E8CA-B920-4430-A217-E358F135AA82}" sibTransId="{1F362FD3-B834-4683-B78E-26E7F49035CE}"/>
    <dgm:cxn modelId="{E28C6EB1-E07B-4CD7-A39F-6EF54730B799}" type="presOf" srcId="{A22F2B73-B90C-4948-9AC0-266A1B734355}" destId="{2D997F27-6EA2-42F8-86F9-1483FE67B4B1}" srcOrd="0" destOrd="0" presId="urn:microsoft.com/office/officeart/2005/8/layout/default"/>
    <dgm:cxn modelId="{233CE601-A850-4353-B445-5743BA6F8C24}" type="presParOf" srcId="{0117F2BB-A8B0-4805-9F4F-EFC1F648D680}" destId="{292A3F96-FD22-4A68-83CC-CD2EC4B756E3}" srcOrd="0" destOrd="0" presId="urn:microsoft.com/office/officeart/2005/8/layout/default"/>
    <dgm:cxn modelId="{5988879E-81A4-4487-879F-6B214C92228F}" type="presParOf" srcId="{0117F2BB-A8B0-4805-9F4F-EFC1F648D680}" destId="{4D67FE64-0F64-4513-8915-D6FDF0DEE5F5}" srcOrd="1" destOrd="0" presId="urn:microsoft.com/office/officeart/2005/8/layout/default"/>
    <dgm:cxn modelId="{4CA95FE7-58C7-45FB-87B7-911F7241A7C3}" type="presParOf" srcId="{0117F2BB-A8B0-4805-9F4F-EFC1F648D680}" destId="{1A9C720C-4D31-48D2-8D4E-CB1CF7BB8F53}" srcOrd="2" destOrd="0" presId="urn:microsoft.com/office/officeart/2005/8/layout/default"/>
    <dgm:cxn modelId="{55103D38-F8FC-431F-A3C0-1CB6BD8DDC04}" type="presParOf" srcId="{0117F2BB-A8B0-4805-9F4F-EFC1F648D680}" destId="{9F728A65-DD5B-4A8A-B8C8-E5121963C47B}" srcOrd="3" destOrd="0" presId="urn:microsoft.com/office/officeart/2005/8/layout/default"/>
    <dgm:cxn modelId="{C3A8C2DD-D6D7-4C71-B6DC-450B89D85F99}" type="presParOf" srcId="{0117F2BB-A8B0-4805-9F4F-EFC1F648D680}" destId="{097AE311-89F0-4631-8803-178729A4727F}" srcOrd="4" destOrd="0" presId="urn:microsoft.com/office/officeart/2005/8/layout/default"/>
    <dgm:cxn modelId="{80ADD49F-0532-40E7-9C32-D3B7A2B24103}" type="presParOf" srcId="{0117F2BB-A8B0-4805-9F4F-EFC1F648D680}" destId="{7A5C91C8-DE9A-4F72-91B1-F4FF87992202}" srcOrd="5" destOrd="0" presId="urn:microsoft.com/office/officeart/2005/8/layout/default"/>
    <dgm:cxn modelId="{3FB17B23-F6CA-4F56-8865-980EE37F5400}" type="presParOf" srcId="{0117F2BB-A8B0-4805-9F4F-EFC1F648D680}" destId="{5F675AFC-C08D-496C-8234-E54A2EBF7C6B}" srcOrd="6" destOrd="0" presId="urn:microsoft.com/office/officeart/2005/8/layout/default"/>
    <dgm:cxn modelId="{99136A2D-508A-4398-9A38-31104DD4B1B9}" type="presParOf" srcId="{0117F2BB-A8B0-4805-9F4F-EFC1F648D680}" destId="{01666714-7C48-4C9B-9B06-5A79D72FB730}" srcOrd="7" destOrd="0" presId="urn:microsoft.com/office/officeart/2005/8/layout/default"/>
    <dgm:cxn modelId="{690D9D97-F973-4EA3-AC1C-0ADB9D3B28F3}" type="presParOf" srcId="{0117F2BB-A8B0-4805-9F4F-EFC1F648D680}" destId="{2D997F27-6EA2-42F8-86F9-1483FE67B4B1}" srcOrd="8" destOrd="0" presId="urn:microsoft.com/office/officeart/2005/8/layout/default"/>
    <dgm:cxn modelId="{1ED36B5B-D66C-4D59-B8AC-D0B1782F7B3E}" type="presParOf" srcId="{0117F2BB-A8B0-4805-9F4F-EFC1F648D680}" destId="{10DDE783-CC9E-46B3-B7B5-C24EC10F1D4A}" srcOrd="9" destOrd="0" presId="urn:microsoft.com/office/officeart/2005/8/layout/default"/>
    <dgm:cxn modelId="{338C51D4-BFA4-486D-9FDD-D9065E03711F}" type="presParOf" srcId="{0117F2BB-A8B0-4805-9F4F-EFC1F648D680}" destId="{001DB84B-B75B-4F9F-9A06-5589BB7328D8}" srcOrd="10" destOrd="0" presId="urn:microsoft.com/office/officeart/2005/8/layout/default"/>
  </dgm:cxnLst>
  <dgm:bg/>
  <dgm:whole>
    <a:ln w="19050">
      <a:noFill/>
      <a:extLst>
        <a:ext uri="{C807C97D-BFC1-408E-A445-0C87EB9F89A2}">
          <ask:lineSketchStyleProps xmlns="" xmlns:ask="http://schemas.microsoft.com/office/drawing/2018/sketchyshapes">
            <ask:type>
              <ask:lineSketchFreehand/>
            </ask:type>
          </ask:lineSketchStyleProps>
        </a:ext>
      </a:extLst>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C8872A-0220-40FA-8062-C4E247AF91AA}" type="doc">
      <dgm:prSet loTypeId="urn:microsoft.com/office/officeart/2005/8/layout/process4" loCatId="list" qsTypeId="urn:microsoft.com/office/officeart/2005/8/quickstyle/simple3" qsCatId="simple" csTypeId="urn:microsoft.com/office/officeart/2005/8/colors/accent2_4" csCatId="accent2" phldr="1"/>
      <dgm:spPr/>
      <dgm:t>
        <a:bodyPr/>
        <a:lstStyle/>
        <a:p>
          <a:endParaRPr lang="fr-FR"/>
        </a:p>
      </dgm:t>
    </dgm:pt>
    <dgm:pt modelId="{9C685FEA-08F2-4E8C-8966-A2683FF5F8CB}">
      <dgm:prSet phldrT="[Texte]" custT="1"/>
      <dgm:spPr/>
      <dgm:t>
        <a:bodyPr/>
        <a:lstStyle/>
        <a:p>
          <a:r>
            <a:rPr lang="fr-FR" sz="1200" dirty="0">
              <a:latin typeface="Marianne" panose="02000000000000000000" pitchFamily="2" charset="0"/>
            </a:rPr>
            <a:t>Etape 1</a:t>
          </a:r>
        </a:p>
      </dgm:t>
    </dgm:pt>
    <dgm:pt modelId="{CE5C06AB-75F7-411E-BCEE-92455B43D2E0}" type="parTrans" cxnId="{2AF90B75-DA42-4581-BA3D-C41AB1A6940B}">
      <dgm:prSet/>
      <dgm:spPr/>
      <dgm:t>
        <a:bodyPr/>
        <a:lstStyle/>
        <a:p>
          <a:endParaRPr lang="fr-FR" sz="2800">
            <a:latin typeface="Marianne" panose="02000000000000000000" pitchFamily="2" charset="0"/>
          </a:endParaRPr>
        </a:p>
      </dgm:t>
    </dgm:pt>
    <dgm:pt modelId="{86E55620-CDC7-4D9A-B9CD-D4FC83891A92}" type="sibTrans" cxnId="{2AF90B75-DA42-4581-BA3D-C41AB1A6940B}">
      <dgm:prSet/>
      <dgm:spPr/>
      <dgm:t>
        <a:bodyPr/>
        <a:lstStyle/>
        <a:p>
          <a:endParaRPr lang="fr-FR" sz="2800">
            <a:latin typeface="Marianne" panose="02000000000000000000" pitchFamily="2" charset="0"/>
          </a:endParaRPr>
        </a:p>
      </dgm:t>
    </dgm:pt>
    <dgm:pt modelId="{30222944-3C64-42B0-A106-D20F4F943D04}">
      <dgm:prSet phldrT="[Texte]" custT="1"/>
      <dgm:spPr/>
      <dgm:t>
        <a:bodyPr/>
        <a:lstStyle/>
        <a:p>
          <a:r>
            <a:rPr lang="fr-FR" sz="800" dirty="0">
              <a:latin typeface="Marianne" panose="02000000000000000000" pitchFamily="2" charset="0"/>
            </a:rPr>
            <a:t>Détermination des écoles concernées par le tiers</a:t>
          </a:r>
        </a:p>
      </dgm:t>
    </dgm:pt>
    <dgm:pt modelId="{2EC21114-6928-4476-9191-2F60D2B77892}" type="parTrans" cxnId="{2C6C12FB-AD0A-4FDF-AE79-A3B7E189C256}">
      <dgm:prSet/>
      <dgm:spPr/>
      <dgm:t>
        <a:bodyPr/>
        <a:lstStyle/>
        <a:p>
          <a:endParaRPr lang="fr-FR" sz="2800">
            <a:latin typeface="Marianne" panose="02000000000000000000" pitchFamily="2" charset="0"/>
          </a:endParaRPr>
        </a:p>
      </dgm:t>
    </dgm:pt>
    <dgm:pt modelId="{23EAA699-AAC5-4933-887D-11D538C7E0D7}" type="sibTrans" cxnId="{2C6C12FB-AD0A-4FDF-AE79-A3B7E189C256}">
      <dgm:prSet/>
      <dgm:spPr/>
      <dgm:t>
        <a:bodyPr/>
        <a:lstStyle/>
        <a:p>
          <a:endParaRPr lang="fr-FR" sz="2800">
            <a:latin typeface="Marianne" panose="02000000000000000000" pitchFamily="2" charset="0"/>
          </a:endParaRPr>
        </a:p>
      </dgm:t>
    </dgm:pt>
    <dgm:pt modelId="{AF2C7013-8B7C-4467-9CF7-3C7B846645D6}">
      <dgm:prSet phldrT="[Texte]" custT="1"/>
      <dgm:spPr/>
      <dgm:t>
        <a:bodyPr/>
        <a:lstStyle/>
        <a:p>
          <a:r>
            <a:rPr lang="fr-FR" sz="800" dirty="0">
              <a:latin typeface="Marianne" panose="02000000000000000000" pitchFamily="2" charset="0"/>
            </a:rPr>
            <a:t>Mise en lien IEN de circonscription</a:t>
          </a:r>
        </a:p>
      </dgm:t>
    </dgm:pt>
    <dgm:pt modelId="{F1FB20D6-DBD4-4C44-94C2-F3E338C83F77}" type="parTrans" cxnId="{9DC978D8-0C1B-4D6F-95BB-B7783CAB4306}">
      <dgm:prSet/>
      <dgm:spPr/>
      <dgm:t>
        <a:bodyPr/>
        <a:lstStyle/>
        <a:p>
          <a:endParaRPr lang="fr-FR" sz="2800">
            <a:latin typeface="Marianne" panose="02000000000000000000" pitchFamily="2" charset="0"/>
          </a:endParaRPr>
        </a:p>
      </dgm:t>
    </dgm:pt>
    <dgm:pt modelId="{2A4D18DB-B2A8-41B4-BD16-7928E7606872}" type="sibTrans" cxnId="{9DC978D8-0C1B-4D6F-95BB-B7783CAB4306}">
      <dgm:prSet/>
      <dgm:spPr/>
      <dgm:t>
        <a:bodyPr/>
        <a:lstStyle/>
        <a:p>
          <a:endParaRPr lang="fr-FR" sz="2800">
            <a:latin typeface="Marianne" panose="02000000000000000000" pitchFamily="2" charset="0"/>
          </a:endParaRPr>
        </a:p>
      </dgm:t>
    </dgm:pt>
    <dgm:pt modelId="{7BA83C1E-E639-444A-9D22-E69722A0D292}">
      <dgm:prSet phldrT="[Texte]" custT="1"/>
      <dgm:spPr/>
      <dgm:t>
        <a:bodyPr/>
        <a:lstStyle/>
        <a:p>
          <a:r>
            <a:rPr lang="fr-FR" sz="1200" dirty="0">
              <a:latin typeface="Marianne" panose="02000000000000000000" pitchFamily="2" charset="0"/>
            </a:rPr>
            <a:t>Etape 2</a:t>
          </a:r>
        </a:p>
      </dgm:t>
    </dgm:pt>
    <dgm:pt modelId="{48EF2BDF-70A5-4AB7-BE5D-38B2569558B8}" type="parTrans" cxnId="{6D3DAE76-AFE1-4011-9F8D-2D28C66D2038}">
      <dgm:prSet/>
      <dgm:spPr/>
      <dgm:t>
        <a:bodyPr/>
        <a:lstStyle/>
        <a:p>
          <a:endParaRPr lang="fr-FR" sz="2800">
            <a:latin typeface="Marianne" panose="02000000000000000000" pitchFamily="2" charset="0"/>
          </a:endParaRPr>
        </a:p>
      </dgm:t>
    </dgm:pt>
    <dgm:pt modelId="{CFA437F1-94F5-406A-A0C3-2979D0237CAB}" type="sibTrans" cxnId="{6D3DAE76-AFE1-4011-9F8D-2D28C66D2038}">
      <dgm:prSet/>
      <dgm:spPr/>
      <dgm:t>
        <a:bodyPr/>
        <a:lstStyle/>
        <a:p>
          <a:endParaRPr lang="fr-FR" sz="2800">
            <a:latin typeface="Marianne" panose="02000000000000000000" pitchFamily="2" charset="0"/>
          </a:endParaRPr>
        </a:p>
      </dgm:t>
    </dgm:pt>
    <dgm:pt modelId="{F67704FA-4B9D-45CA-9B02-0F67AF3AFFD3}">
      <dgm:prSet phldrT="[Texte]" custT="1"/>
      <dgm:spPr/>
      <dgm:t>
        <a:bodyPr/>
        <a:lstStyle/>
        <a:p>
          <a:r>
            <a:rPr lang="fr-FR" sz="800" dirty="0">
              <a:latin typeface="Marianne" panose="02000000000000000000" pitchFamily="2" charset="0"/>
            </a:rPr>
            <a:t>Recensement des risques</a:t>
          </a:r>
        </a:p>
      </dgm:t>
    </dgm:pt>
    <dgm:pt modelId="{8D9EF288-4360-4CC8-AB23-5C5C3DC5996D}" type="parTrans" cxnId="{3C2BD430-5F3D-4D78-BAB7-E3442F677A46}">
      <dgm:prSet/>
      <dgm:spPr/>
      <dgm:t>
        <a:bodyPr/>
        <a:lstStyle/>
        <a:p>
          <a:endParaRPr lang="fr-FR" sz="2800">
            <a:latin typeface="Marianne" panose="02000000000000000000" pitchFamily="2" charset="0"/>
          </a:endParaRPr>
        </a:p>
      </dgm:t>
    </dgm:pt>
    <dgm:pt modelId="{964E2A1A-4C1F-42F5-82DB-7B5FE5F3F6F1}" type="sibTrans" cxnId="{3C2BD430-5F3D-4D78-BAB7-E3442F677A46}">
      <dgm:prSet/>
      <dgm:spPr/>
      <dgm:t>
        <a:bodyPr/>
        <a:lstStyle/>
        <a:p>
          <a:endParaRPr lang="fr-FR" sz="2800">
            <a:latin typeface="Marianne" panose="02000000000000000000" pitchFamily="2" charset="0"/>
          </a:endParaRPr>
        </a:p>
      </dgm:t>
    </dgm:pt>
    <dgm:pt modelId="{28D2E8BE-5D1C-4406-926E-8006DE527288}">
      <dgm:prSet phldrT="[Texte]" custT="1"/>
      <dgm:spPr/>
      <dgm:t>
        <a:bodyPr/>
        <a:lstStyle/>
        <a:p>
          <a:r>
            <a:rPr lang="fr-FR" sz="1200" dirty="0">
              <a:latin typeface="Marianne" panose="02000000000000000000" pitchFamily="2" charset="0"/>
            </a:rPr>
            <a:t>Etape 3</a:t>
          </a:r>
        </a:p>
      </dgm:t>
    </dgm:pt>
    <dgm:pt modelId="{5528A426-5E11-4DCB-8178-60291FC7526A}" type="parTrans" cxnId="{9DB13FBD-C9E9-4DFA-B895-A007FA2B6825}">
      <dgm:prSet/>
      <dgm:spPr/>
      <dgm:t>
        <a:bodyPr/>
        <a:lstStyle/>
        <a:p>
          <a:endParaRPr lang="fr-FR" sz="2800">
            <a:latin typeface="Marianne" panose="02000000000000000000" pitchFamily="2" charset="0"/>
          </a:endParaRPr>
        </a:p>
      </dgm:t>
    </dgm:pt>
    <dgm:pt modelId="{2037D85A-BDF0-4070-87C1-587911E58611}" type="sibTrans" cxnId="{9DB13FBD-C9E9-4DFA-B895-A007FA2B6825}">
      <dgm:prSet/>
      <dgm:spPr/>
      <dgm:t>
        <a:bodyPr/>
        <a:lstStyle/>
        <a:p>
          <a:endParaRPr lang="fr-FR" sz="2800">
            <a:latin typeface="Marianne" panose="02000000000000000000" pitchFamily="2" charset="0"/>
          </a:endParaRPr>
        </a:p>
      </dgm:t>
    </dgm:pt>
    <dgm:pt modelId="{8773DB42-8E56-49E8-982E-3C79CB489F4A}">
      <dgm:prSet phldrT="[Texte]" custT="1"/>
      <dgm:spPr/>
      <dgm:t>
        <a:bodyPr/>
        <a:lstStyle/>
        <a:p>
          <a:r>
            <a:rPr lang="fr-FR" sz="800" dirty="0">
              <a:latin typeface="Marianne" panose="02000000000000000000" pitchFamily="2" charset="0"/>
            </a:rPr>
            <a:t>Récupération du document formalisé</a:t>
          </a:r>
        </a:p>
      </dgm:t>
    </dgm:pt>
    <dgm:pt modelId="{C6F3ADB6-4FBD-4E89-84D3-1583515FFDFB}" type="parTrans" cxnId="{B5323A9A-16AB-4282-B12F-F65EA513227C}">
      <dgm:prSet/>
      <dgm:spPr/>
      <dgm:t>
        <a:bodyPr/>
        <a:lstStyle/>
        <a:p>
          <a:endParaRPr lang="fr-FR" sz="2800">
            <a:latin typeface="Marianne" panose="02000000000000000000" pitchFamily="2" charset="0"/>
          </a:endParaRPr>
        </a:p>
      </dgm:t>
    </dgm:pt>
    <dgm:pt modelId="{E2D1D84A-3AEC-48B0-B2A8-A25EA5620D6D}" type="sibTrans" cxnId="{B5323A9A-16AB-4282-B12F-F65EA513227C}">
      <dgm:prSet/>
      <dgm:spPr/>
      <dgm:t>
        <a:bodyPr/>
        <a:lstStyle/>
        <a:p>
          <a:endParaRPr lang="fr-FR" sz="2800">
            <a:latin typeface="Marianne" panose="02000000000000000000" pitchFamily="2" charset="0"/>
          </a:endParaRPr>
        </a:p>
      </dgm:t>
    </dgm:pt>
    <dgm:pt modelId="{D330FE88-4A99-4671-ADD3-50B3EC6822C3}">
      <dgm:prSet phldrT="[Texte]" custT="1"/>
      <dgm:spPr/>
      <dgm:t>
        <a:bodyPr/>
        <a:lstStyle/>
        <a:p>
          <a:r>
            <a:rPr lang="fr-FR" sz="800" dirty="0">
              <a:latin typeface="Marianne" panose="02000000000000000000" pitchFamily="2" charset="0"/>
            </a:rPr>
            <a:t>Formation information directeur d’école</a:t>
          </a:r>
        </a:p>
      </dgm:t>
    </dgm:pt>
    <dgm:pt modelId="{96599909-3BF9-4D93-88D2-9DFBABCB46BD}" type="parTrans" cxnId="{A11722C6-12F8-445A-8808-5D37DB78ECC3}">
      <dgm:prSet/>
      <dgm:spPr/>
      <dgm:t>
        <a:bodyPr/>
        <a:lstStyle/>
        <a:p>
          <a:endParaRPr lang="fr-FR" sz="2800">
            <a:latin typeface="Marianne" panose="02000000000000000000" pitchFamily="2" charset="0"/>
          </a:endParaRPr>
        </a:p>
      </dgm:t>
    </dgm:pt>
    <dgm:pt modelId="{6F3BB5C0-E171-4102-A921-D852C14AFD3A}" type="sibTrans" cxnId="{A11722C6-12F8-445A-8808-5D37DB78ECC3}">
      <dgm:prSet/>
      <dgm:spPr/>
      <dgm:t>
        <a:bodyPr/>
        <a:lstStyle/>
        <a:p>
          <a:endParaRPr lang="fr-FR" sz="2800">
            <a:latin typeface="Marianne" panose="02000000000000000000" pitchFamily="2" charset="0"/>
          </a:endParaRPr>
        </a:p>
      </dgm:t>
    </dgm:pt>
    <dgm:pt modelId="{A00813DD-4396-4641-9AB3-4804BD7E58F0}">
      <dgm:prSet phldrT="[Texte]" custT="1"/>
      <dgm:spPr/>
      <dgm:t>
        <a:bodyPr/>
        <a:lstStyle/>
        <a:p>
          <a:r>
            <a:rPr lang="fr-FR" sz="800" dirty="0">
              <a:latin typeface="Marianne" panose="02000000000000000000" pitchFamily="2" charset="0"/>
            </a:rPr>
            <a:t>Annuaire de crise</a:t>
          </a:r>
        </a:p>
      </dgm:t>
    </dgm:pt>
    <dgm:pt modelId="{7FCD29F7-822D-42F8-A760-5AB4584BAF60}" type="parTrans" cxnId="{846C2FB8-C1FF-4FEE-8CD7-F8069603DE6B}">
      <dgm:prSet/>
      <dgm:spPr/>
      <dgm:t>
        <a:bodyPr/>
        <a:lstStyle/>
        <a:p>
          <a:endParaRPr lang="fr-FR" sz="2800">
            <a:latin typeface="Marianne" panose="02000000000000000000" pitchFamily="2" charset="0"/>
          </a:endParaRPr>
        </a:p>
      </dgm:t>
    </dgm:pt>
    <dgm:pt modelId="{DE305081-FDCA-47AD-A628-A394C740B53F}" type="sibTrans" cxnId="{846C2FB8-C1FF-4FEE-8CD7-F8069603DE6B}">
      <dgm:prSet/>
      <dgm:spPr/>
      <dgm:t>
        <a:bodyPr/>
        <a:lstStyle/>
        <a:p>
          <a:endParaRPr lang="fr-FR" sz="2800">
            <a:latin typeface="Marianne" panose="02000000000000000000" pitchFamily="2" charset="0"/>
          </a:endParaRPr>
        </a:p>
      </dgm:t>
    </dgm:pt>
    <dgm:pt modelId="{12004B41-6D95-45F9-96FD-C2080952F08E}">
      <dgm:prSet phldrT="[Texte]" custT="1"/>
      <dgm:spPr/>
      <dgm:t>
        <a:bodyPr/>
        <a:lstStyle/>
        <a:p>
          <a:r>
            <a:rPr lang="fr-FR" sz="800" dirty="0">
              <a:latin typeface="Marianne" panose="02000000000000000000" pitchFamily="2" charset="0"/>
            </a:rPr>
            <a:t>Mise en validation avant le 10 mai 2026</a:t>
          </a:r>
        </a:p>
      </dgm:t>
    </dgm:pt>
    <dgm:pt modelId="{2DFA57F0-CF0A-4FE2-8D0A-7EA3A0846970}" type="parTrans" cxnId="{C79BA0BC-C503-443D-A31E-310397440717}">
      <dgm:prSet/>
      <dgm:spPr/>
      <dgm:t>
        <a:bodyPr/>
        <a:lstStyle/>
        <a:p>
          <a:endParaRPr lang="fr-FR" sz="2800">
            <a:latin typeface="Marianne" panose="02000000000000000000" pitchFamily="2" charset="0"/>
          </a:endParaRPr>
        </a:p>
      </dgm:t>
    </dgm:pt>
    <dgm:pt modelId="{3FF102D2-9DD1-4146-8AAB-0783BEB75E54}" type="sibTrans" cxnId="{C79BA0BC-C503-443D-A31E-310397440717}">
      <dgm:prSet/>
      <dgm:spPr/>
      <dgm:t>
        <a:bodyPr/>
        <a:lstStyle/>
        <a:p>
          <a:endParaRPr lang="fr-FR" sz="2800">
            <a:latin typeface="Marianne" panose="02000000000000000000" pitchFamily="2" charset="0"/>
          </a:endParaRPr>
        </a:p>
      </dgm:t>
    </dgm:pt>
    <dgm:pt modelId="{2D840AF7-2E22-46C0-85FD-F48AD4767FAD}">
      <dgm:prSet phldrT="[Texte]" custT="1"/>
      <dgm:spPr/>
      <dgm:t>
        <a:bodyPr/>
        <a:lstStyle/>
        <a:p>
          <a:r>
            <a:rPr lang="fr-FR" sz="800" dirty="0">
              <a:latin typeface="Marianne" panose="02000000000000000000" pitchFamily="2" charset="0"/>
            </a:rPr>
            <a:t>Consolidation documentaire</a:t>
          </a:r>
        </a:p>
      </dgm:t>
    </dgm:pt>
    <dgm:pt modelId="{80402F54-C9F4-493E-9FB0-0780D12BECAC}" type="parTrans" cxnId="{F9757EDD-A423-44AA-A358-4146B2620908}">
      <dgm:prSet/>
      <dgm:spPr/>
      <dgm:t>
        <a:bodyPr/>
        <a:lstStyle/>
        <a:p>
          <a:endParaRPr lang="fr-FR" sz="2800">
            <a:latin typeface="Marianne" panose="02000000000000000000" pitchFamily="2" charset="0"/>
          </a:endParaRPr>
        </a:p>
      </dgm:t>
    </dgm:pt>
    <dgm:pt modelId="{7C221DC0-8AAD-4BFF-A401-A794DEF278CC}" type="sibTrans" cxnId="{F9757EDD-A423-44AA-A358-4146B2620908}">
      <dgm:prSet/>
      <dgm:spPr/>
      <dgm:t>
        <a:bodyPr/>
        <a:lstStyle/>
        <a:p>
          <a:endParaRPr lang="fr-FR" sz="2800">
            <a:latin typeface="Marianne" panose="02000000000000000000" pitchFamily="2" charset="0"/>
          </a:endParaRPr>
        </a:p>
      </dgm:t>
    </dgm:pt>
    <dgm:pt modelId="{8E155740-191B-4F2F-BF13-EFAD8B821994}">
      <dgm:prSet phldrT="[Texte]" custT="1"/>
      <dgm:spPr/>
      <dgm:t>
        <a:bodyPr/>
        <a:lstStyle/>
        <a:p>
          <a:pPr>
            <a:lnSpc>
              <a:spcPct val="100000"/>
            </a:lnSpc>
            <a:spcAft>
              <a:spcPts val="0"/>
            </a:spcAft>
          </a:pPr>
          <a:r>
            <a:rPr lang="fr-FR" sz="800" dirty="0">
              <a:highlight>
                <a:srgbClr val="E6E6F6"/>
              </a:highlight>
              <a:latin typeface="Marianne" panose="02000000000000000000" pitchFamily="2" charset="0"/>
            </a:rPr>
            <a:t>Rédaction DSDEN </a:t>
          </a:r>
        </a:p>
        <a:p>
          <a:pPr>
            <a:lnSpc>
              <a:spcPct val="100000"/>
            </a:lnSpc>
            <a:spcAft>
              <a:spcPts val="0"/>
            </a:spcAft>
          </a:pPr>
          <a:r>
            <a:rPr lang="fr-FR" sz="800" dirty="0">
              <a:latin typeface="Marianne" panose="02000000000000000000" pitchFamily="2" charset="0"/>
              <a:sym typeface="Wingdings" panose="05000000000000000000" pitchFamily="2" charset="2"/>
            </a:rPr>
            <a:t>en lien avec directeur d’école et mairie </a:t>
          </a:r>
        </a:p>
        <a:p>
          <a:pPr>
            <a:lnSpc>
              <a:spcPct val="100000"/>
            </a:lnSpc>
            <a:spcAft>
              <a:spcPts val="0"/>
            </a:spcAft>
          </a:pPr>
          <a:r>
            <a:rPr lang="fr-FR" sz="700" dirty="0">
              <a:highlight>
                <a:srgbClr val="C0C0C0"/>
              </a:highlight>
              <a:latin typeface="Marianne" panose="02000000000000000000" pitchFamily="2" charset="0"/>
              <a:sym typeface="Wingdings" panose="05000000000000000000" pitchFamily="2" charset="2"/>
            </a:rPr>
            <a:t>NB: délai de revue directeur d’école 6 semaines</a:t>
          </a:r>
          <a:endParaRPr lang="fr-FR" sz="700" dirty="0">
            <a:highlight>
              <a:srgbClr val="C0C0C0"/>
            </a:highlight>
            <a:latin typeface="Marianne" panose="02000000000000000000" pitchFamily="2" charset="0"/>
          </a:endParaRPr>
        </a:p>
      </dgm:t>
    </dgm:pt>
    <dgm:pt modelId="{B69EF4A2-62FE-4285-B2B4-6E261770C617}" type="parTrans" cxnId="{4C8FB5FC-7695-406A-A401-3B4FBA01B99E}">
      <dgm:prSet/>
      <dgm:spPr/>
      <dgm:t>
        <a:bodyPr/>
        <a:lstStyle/>
        <a:p>
          <a:endParaRPr lang="fr-FR" sz="2800">
            <a:latin typeface="Marianne" panose="02000000000000000000" pitchFamily="2" charset="0"/>
          </a:endParaRPr>
        </a:p>
      </dgm:t>
    </dgm:pt>
    <dgm:pt modelId="{ABC211EF-2ABF-4D43-80D5-7891EE0C981A}" type="sibTrans" cxnId="{4C8FB5FC-7695-406A-A401-3B4FBA01B99E}">
      <dgm:prSet/>
      <dgm:spPr/>
      <dgm:t>
        <a:bodyPr/>
        <a:lstStyle/>
        <a:p>
          <a:endParaRPr lang="fr-FR" sz="2800">
            <a:latin typeface="Marianne" panose="02000000000000000000" pitchFamily="2" charset="0"/>
          </a:endParaRPr>
        </a:p>
      </dgm:t>
    </dgm:pt>
    <dgm:pt modelId="{395BD974-7CE8-4DF4-81B2-930B39B8B6A2}">
      <dgm:prSet phldrT="[Texte]" custT="1"/>
      <dgm:spPr/>
      <dgm:t>
        <a:bodyPr/>
        <a:lstStyle/>
        <a:p>
          <a:r>
            <a:rPr lang="fr-FR" sz="1200" dirty="0">
              <a:latin typeface="Marianne" panose="02000000000000000000" pitchFamily="2" charset="0"/>
            </a:rPr>
            <a:t>Etape 4</a:t>
          </a:r>
        </a:p>
      </dgm:t>
    </dgm:pt>
    <dgm:pt modelId="{714C07CC-0260-49E0-A3C3-2605B94D9800}" type="parTrans" cxnId="{FE873E44-6FB0-464C-A47A-18DD0EC3E78F}">
      <dgm:prSet/>
      <dgm:spPr/>
      <dgm:t>
        <a:bodyPr/>
        <a:lstStyle/>
        <a:p>
          <a:endParaRPr lang="fr-FR" sz="2800">
            <a:latin typeface="Marianne" panose="02000000000000000000" pitchFamily="2" charset="0"/>
          </a:endParaRPr>
        </a:p>
      </dgm:t>
    </dgm:pt>
    <dgm:pt modelId="{F952AE9A-0E0D-40D5-983C-350454CDA8BC}" type="sibTrans" cxnId="{FE873E44-6FB0-464C-A47A-18DD0EC3E78F}">
      <dgm:prSet/>
      <dgm:spPr/>
      <dgm:t>
        <a:bodyPr/>
        <a:lstStyle/>
        <a:p>
          <a:endParaRPr lang="fr-FR" sz="2800">
            <a:latin typeface="Marianne" panose="02000000000000000000" pitchFamily="2" charset="0"/>
          </a:endParaRPr>
        </a:p>
      </dgm:t>
    </dgm:pt>
    <dgm:pt modelId="{E0F33C5A-EA88-4A03-971B-46771AA7BAEE}">
      <dgm:prSet phldrT="[Texte]" custT="1"/>
      <dgm:spPr/>
      <dgm:t>
        <a:bodyPr/>
        <a:lstStyle/>
        <a:p>
          <a:r>
            <a:rPr lang="fr-FR" sz="800" dirty="0">
              <a:latin typeface="Marianne" panose="02000000000000000000" pitchFamily="2" charset="0"/>
            </a:rPr>
            <a:t>Dépôt du document validé sur l’espace sécurisé avant les vacances d’été</a:t>
          </a:r>
        </a:p>
      </dgm:t>
    </dgm:pt>
    <dgm:pt modelId="{ADB2847C-B59D-4A96-91C1-2D68DE9AB09B}" type="parTrans" cxnId="{39942C00-2B51-42BB-8F7A-7F05371C6910}">
      <dgm:prSet/>
      <dgm:spPr/>
      <dgm:t>
        <a:bodyPr/>
        <a:lstStyle/>
        <a:p>
          <a:endParaRPr lang="fr-FR" sz="2800">
            <a:latin typeface="Marianne" panose="02000000000000000000" pitchFamily="2" charset="0"/>
          </a:endParaRPr>
        </a:p>
      </dgm:t>
    </dgm:pt>
    <dgm:pt modelId="{0A210F83-0D1F-4D3A-BA34-84FE13CB0C65}" type="sibTrans" cxnId="{39942C00-2B51-42BB-8F7A-7F05371C6910}">
      <dgm:prSet/>
      <dgm:spPr/>
      <dgm:t>
        <a:bodyPr/>
        <a:lstStyle/>
        <a:p>
          <a:endParaRPr lang="fr-FR" sz="2800">
            <a:latin typeface="Marianne" panose="02000000000000000000" pitchFamily="2" charset="0"/>
          </a:endParaRPr>
        </a:p>
      </dgm:t>
    </dgm:pt>
    <dgm:pt modelId="{70EBB2C8-D6D6-4230-902C-613FE2615113}" type="pres">
      <dgm:prSet presAssocID="{97C8872A-0220-40FA-8062-C4E247AF91AA}" presName="Name0" presStyleCnt="0">
        <dgm:presLayoutVars>
          <dgm:dir/>
          <dgm:animLvl val="lvl"/>
          <dgm:resizeHandles val="exact"/>
        </dgm:presLayoutVars>
      </dgm:prSet>
      <dgm:spPr/>
      <dgm:t>
        <a:bodyPr/>
        <a:lstStyle/>
        <a:p>
          <a:endParaRPr lang="fr-FR"/>
        </a:p>
      </dgm:t>
    </dgm:pt>
    <dgm:pt modelId="{6F723418-CA8F-4923-A177-280467E5C96E}" type="pres">
      <dgm:prSet presAssocID="{395BD974-7CE8-4DF4-81B2-930B39B8B6A2}" presName="boxAndChildren" presStyleCnt="0"/>
      <dgm:spPr/>
    </dgm:pt>
    <dgm:pt modelId="{C899DF99-D9C8-4ECD-B536-852191CDD85B}" type="pres">
      <dgm:prSet presAssocID="{395BD974-7CE8-4DF4-81B2-930B39B8B6A2}" presName="parentTextBox" presStyleLbl="node1" presStyleIdx="0" presStyleCnt="4"/>
      <dgm:spPr/>
      <dgm:t>
        <a:bodyPr/>
        <a:lstStyle/>
        <a:p>
          <a:endParaRPr lang="fr-FR"/>
        </a:p>
      </dgm:t>
    </dgm:pt>
    <dgm:pt modelId="{936E2EDC-16D8-4BE9-9763-9C7ACA6C7BFD}" type="pres">
      <dgm:prSet presAssocID="{395BD974-7CE8-4DF4-81B2-930B39B8B6A2}" presName="entireBox" presStyleLbl="node1" presStyleIdx="0" presStyleCnt="4"/>
      <dgm:spPr/>
      <dgm:t>
        <a:bodyPr/>
        <a:lstStyle/>
        <a:p>
          <a:endParaRPr lang="fr-FR"/>
        </a:p>
      </dgm:t>
    </dgm:pt>
    <dgm:pt modelId="{86D47033-A837-4239-BE18-76348A9918C1}" type="pres">
      <dgm:prSet presAssocID="{395BD974-7CE8-4DF4-81B2-930B39B8B6A2}" presName="descendantBox" presStyleCnt="0"/>
      <dgm:spPr/>
    </dgm:pt>
    <dgm:pt modelId="{3F861775-547E-429B-978E-9C780199151C}" type="pres">
      <dgm:prSet presAssocID="{E0F33C5A-EA88-4A03-971B-46771AA7BAEE}" presName="childTextBox" presStyleLbl="fgAccFollowNode1" presStyleIdx="0" presStyleCnt="10">
        <dgm:presLayoutVars>
          <dgm:bulletEnabled val="1"/>
        </dgm:presLayoutVars>
      </dgm:prSet>
      <dgm:spPr/>
      <dgm:t>
        <a:bodyPr/>
        <a:lstStyle/>
        <a:p>
          <a:endParaRPr lang="fr-FR"/>
        </a:p>
      </dgm:t>
    </dgm:pt>
    <dgm:pt modelId="{C9307BFC-A489-4397-8C0F-A9087CE0E61B}" type="pres">
      <dgm:prSet presAssocID="{2037D85A-BDF0-4070-87C1-587911E58611}" presName="sp" presStyleCnt="0"/>
      <dgm:spPr/>
    </dgm:pt>
    <dgm:pt modelId="{CA538351-1C51-4403-8350-32C71617D509}" type="pres">
      <dgm:prSet presAssocID="{28D2E8BE-5D1C-4406-926E-8006DE527288}" presName="arrowAndChildren" presStyleCnt="0"/>
      <dgm:spPr/>
    </dgm:pt>
    <dgm:pt modelId="{368883A4-3068-410D-8FD4-939984DA5718}" type="pres">
      <dgm:prSet presAssocID="{28D2E8BE-5D1C-4406-926E-8006DE527288}" presName="parentTextArrow" presStyleLbl="node1" presStyleIdx="0" presStyleCnt="4"/>
      <dgm:spPr/>
      <dgm:t>
        <a:bodyPr/>
        <a:lstStyle/>
        <a:p>
          <a:endParaRPr lang="fr-FR"/>
        </a:p>
      </dgm:t>
    </dgm:pt>
    <dgm:pt modelId="{0EA6F5C4-F720-494F-8552-BF8F6E5DE361}" type="pres">
      <dgm:prSet presAssocID="{28D2E8BE-5D1C-4406-926E-8006DE527288}" presName="arrow" presStyleLbl="node1" presStyleIdx="1" presStyleCnt="4"/>
      <dgm:spPr/>
      <dgm:t>
        <a:bodyPr/>
        <a:lstStyle/>
        <a:p>
          <a:endParaRPr lang="fr-FR"/>
        </a:p>
      </dgm:t>
    </dgm:pt>
    <dgm:pt modelId="{89DE924D-5C90-4982-BB55-04DC46124ABF}" type="pres">
      <dgm:prSet presAssocID="{28D2E8BE-5D1C-4406-926E-8006DE527288}" presName="descendantArrow" presStyleCnt="0"/>
      <dgm:spPr/>
    </dgm:pt>
    <dgm:pt modelId="{226632BC-2886-4BAE-B8B5-C89EA44E91F9}" type="pres">
      <dgm:prSet presAssocID="{8773DB42-8E56-49E8-982E-3C79CB489F4A}" presName="childTextArrow" presStyleLbl="fgAccFollowNode1" presStyleIdx="1" presStyleCnt="10">
        <dgm:presLayoutVars>
          <dgm:bulletEnabled val="1"/>
        </dgm:presLayoutVars>
      </dgm:prSet>
      <dgm:spPr/>
      <dgm:t>
        <a:bodyPr/>
        <a:lstStyle/>
        <a:p>
          <a:endParaRPr lang="fr-FR"/>
        </a:p>
      </dgm:t>
    </dgm:pt>
    <dgm:pt modelId="{082A889B-6643-4ACB-9E01-95CD7C9AD93E}" type="pres">
      <dgm:prSet presAssocID="{12004B41-6D95-45F9-96FD-C2080952F08E}" presName="childTextArrow" presStyleLbl="fgAccFollowNode1" presStyleIdx="2" presStyleCnt="10">
        <dgm:presLayoutVars>
          <dgm:bulletEnabled val="1"/>
        </dgm:presLayoutVars>
      </dgm:prSet>
      <dgm:spPr/>
      <dgm:t>
        <a:bodyPr/>
        <a:lstStyle/>
        <a:p>
          <a:endParaRPr lang="fr-FR"/>
        </a:p>
      </dgm:t>
    </dgm:pt>
    <dgm:pt modelId="{B774B844-CC29-430F-BE85-BA462A7CC525}" type="pres">
      <dgm:prSet presAssocID="{CFA437F1-94F5-406A-A0C3-2979D0237CAB}" presName="sp" presStyleCnt="0"/>
      <dgm:spPr/>
    </dgm:pt>
    <dgm:pt modelId="{DE3A14F1-5421-4FAF-8B6A-52CFDBB844C3}" type="pres">
      <dgm:prSet presAssocID="{7BA83C1E-E639-444A-9D22-E69722A0D292}" presName="arrowAndChildren" presStyleCnt="0"/>
      <dgm:spPr/>
    </dgm:pt>
    <dgm:pt modelId="{B1DFEEF4-783E-4678-AE49-D68B9EBCFCC9}" type="pres">
      <dgm:prSet presAssocID="{7BA83C1E-E639-444A-9D22-E69722A0D292}" presName="parentTextArrow" presStyleLbl="node1" presStyleIdx="1" presStyleCnt="4"/>
      <dgm:spPr/>
      <dgm:t>
        <a:bodyPr/>
        <a:lstStyle/>
        <a:p>
          <a:endParaRPr lang="fr-FR"/>
        </a:p>
      </dgm:t>
    </dgm:pt>
    <dgm:pt modelId="{E69CEC05-0A2B-4448-B662-8B33A0A4650F}" type="pres">
      <dgm:prSet presAssocID="{7BA83C1E-E639-444A-9D22-E69722A0D292}" presName="arrow" presStyleLbl="node1" presStyleIdx="2" presStyleCnt="4"/>
      <dgm:spPr/>
      <dgm:t>
        <a:bodyPr/>
        <a:lstStyle/>
        <a:p>
          <a:endParaRPr lang="fr-FR"/>
        </a:p>
      </dgm:t>
    </dgm:pt>
    <dgm:pt modelId="{63598E06-1C78-43FE-9AE5-D07D6DDDDB49}" type="pres">
      <dgm:prSet presAssocID="{7BA83C1E-E639-444A-9D22-E69722A0D292}" presName="descendantArrow" presStyleCnt="0"/>
      <dgm:spPr/>
    </dgm:pt>
    <dgm:pt modelId="{2C27F4B0-EB6A-4DDF-A76D-8EC8BD513D9E}" type="pres">
      <dgm:prSet presAssocID="{A00813DD-4396-4641-9AB3-4804BD7E58F0}" presName="childTextArrow" presStyleLbl="fgAccFollowNode1" presStyleIdx="3" presStyleCnt="10">
        <dgm:presLayoutVars>
          <dgm:bulletEnabled val="1"/>
        </dgm:presLayoutVars>
      </dgm:prSet>
      <dgm:spPr/>
      <dgm:t>
        <a:bodyPr/>
        <a:lstStyle/>
        <a:p>
          <a:endParaRPr lang="fr-FR"/>
        </a:p>
      </dgm:t>
    </dgm:pt>
    <dgm:pt modelId="{A8AC4CD0-84EB-4EC2-98E7-1D8A8604035B}" type="pres">
      <dgm:prSet presAssocID="{F67704FA-4B9D-45CA-9B02-0F67AF3AFFD3}" presName="childTextArrow" presStyleLbl="fgAccFollowNode1" presStyleIdx="4" presStyleCnt="10">
        <dgm:presLayoutVars>
          <dgm:bulletEnabled val="1"/>
        </dgm:presLayoutVars>
      </dgm:prSet>
      <dgm:spPr/>
      <dgm:t>
        <a:bodyPr/>
        <a:lstStyle/>
        <a:p>
          <a:endParaRPr lang="fr-FR"/>
        </a:p>
      </dgm:t>
    </dgm:pt>
    <dgm:pt modelId="{3F001BFE-75BD-44A9-9A0A-87776B1C74A1}" type="pres">
      <dgm:prSet presAssocID="{2D840AF7-2E22-46C0-85FD-F48AD4767FAD}" presName="childTextArrow" presStyleLbl="fgAccFollowNode1" presStyleIdx="5" presStyleCnt="10">
        <dgm:presLayoutVars>
          <dgm:bulletEnabled val="1"/>
        </dgm:presLayoutVars>
      </dgm:prSet>
      <dgm:spPr/>
      <dgm:t>
        <a:bodyPr/>
        <a:lstStyle/>
        <a:p>
          <a:endParaRPr lang="fr-FR"/>
        </a:p>
      </dgm:t>
    </dgm:pt>
    <dgm:pt modelId="{24C7D661-3173-459C-8141-EDCE55B96C49}" type="pres">
      <dgm:prSet presAssocID="{8E155740-191B-4F2F-BF13-EFAD8B821994}" presName="childTextArrow" presStyleLbl="fgAccFollowNode1" presStyleIdx="6" presStyleCnt="10" custScaleX="133665">
        <dgm:presLayoutVars>
          <dgm:bulletEnabled val="1"/>
        </dgm:presLayoutVars>
      </dgm:prSet>
      <dgm:spPr/>
      <dgm:t>
        <a:bodyPr/>
        <a:lstStyle/>
        <a:p>
          <a:endParaRPr lang="fr-FR"/>
        </a:p>
      </dgm:t>
    </dgm:pt>
    <dgm:pt modelId="{FE20911A-4812-40C7-A084-BE0E145C1053}" type="pres">
      <dgm:prSet presAssocID="{86E55620-CDC7-4D9A-B9CD-D4FC83891A92}" presName="sp" presStyleCnt="0"/>
      <dgm:spPr/>
    </dgm:pt>
    <dgm:pt modelId="{89DE16F2-BEE4-4A5E-8D37-5F3675B9B4D5}" type="pres">
      <dgm:prSet presAssocID="{9C685FEA-08F2-4E8C-8966-A2683FF5F8CB}" presName="arrowAndChildren" presStyleCnt="0"/>
      <dgm:spPr/>
    </dgm:pt>
    <dgm:pt modelId="{1B5A9D95-44AB-4066-A928-EBA54FA603B6}" type="pres">
      <dgm:prSet presAssocID="{9C685FEA-08F2-4E8C-8966-A2683FF5F8CB}" presName="parentTextArrow" presStyleLbl="node1" presStyleIdx="2" presStyleCnt="4"/>
      <dgm:spPr/>
      <dgm:t>
        <a:bodyPr/>
        <a:lstStyle/>
        <a:p>
          <a:endParaRPr lang="fr-FR"/>
        </a:p>
      </dgm:t>
    </dgm:pt>
    <dgm:pt modelId="{74985714-A668-4F39-BF3A-40BBEE1C1161}" type="pres">
      <dgm:prSet presAssocID="{9C685FEA-08F2-4E8C-8966-A2683FF5F8CB}" presName="arrow" presStyleLbl="node1" presStyleIdx="3" presStyleCnt="4"/>
      <dgm:spPr/>
      <dgm:t>
        <a:bodyPr/>
        <a:lstStyle/>
        <a:p>
          <a:endParaRPr lang="fr-FR"/>
        </a:p>
      </dgm:t>
    </dgm:pt>
    <dgm:pt modelId="{63278349-F023-427A-B90F-39230A51502B}" type="pres">
      <dgm:prSet presAssocID="{9C685FEA-08F2-4E8C-8966-A2683FF5F8CB}" presName="descendantArrow" presStyleCnt="0"/>
      <dgm:spPr/>
    </dgm:pt>
    <dgm:pt modelId="{7240A1CA-DD22-4229-B5A9-F51303D047AC}" type="pres">
      <dgm:prSet presAssocID="{30222944-3C64-42B0-A106-D20F4F943D04}" presName="childTextArrow" presStyleLbl="fgAccFollowNode1" presStyleIdx="7" presStyleCnt="10">
        <dgm:presLayoutVars>
          <dgm:bulletEnabled val="1"/>
        </dgm:presLayoutVars>
      </dgm:prSet>
      <dgm:spPr/>
      <dgm:t>
        <a:bodyPr/>
        <a:lstStyle/>
        <a:p>
          <a:endParaRPr lang="fr-FR"/>
        </a:p>
      </dgm:t>
    </dgm:pt>
    <dgm:pt modelId="{6259BCB4-7362-4CC3-BAB0-2B4D790095C4}" type="pres">
      <dgm:prSet presAssocID="{AF2C7013-8B7C-4467-9CF7-3C7B846645D6}" presName="childTextArrow" presStyleLbl="fgAccFollowNode1" presStyleIdx="8" presStyleCnt="10">
        <dgm:presLayoutVars>
          <dgm:bulletEnabled val="1"/>
        </dgm:presLayoutVars>
      </dgm:prSet>
      <dgm:spPr/>
      <dgm:t>
        <a:bodyPr/>
        <a:lstStyle/>
        <a:p>
          <a:endParaRPr lang="fr-FR"/>
        </a:p>
      </dgm:t>
    </dgm:pt>
    <dgm:pt modelId="{99F6067C-0F92-4D90-AEDF-91C5B85318DF}" type="pres">
      <dgm:prSet presAssocID="{D330FE88-4A99-4671-ADD3-50B3EC6822C3}" presName="childTextArrow" presStyleLbl="fgAccFollowNode1" presStyleIdx="9" presStyleCnt="10">
        <dgm:presLayoutVars>
          <dgm:bulletEnabled val="1"/>
        </dgm:presLayoutVars>
      </dgm:prSet>
      <dgm:spPr/>
      <dgm:t>
        <a:bodyPr/>
        <a:lstStyle/>
        <a:p>
          <a:endParaRPr lang="fr-FR"/>
        </a:p>
      </dgm:t>
    </dgm:pt>
  </dgm:ptLst>
  <dgm:cxnLst>
    <dgm:cxn modelId="{EBFE7C55-F902-4E20-90A4-7D8D02281851}" type="presOf" srcId="{7BA83C1E-E639-444A-9D22-E69722A0D292}" destId="{E69CEC05-0A2B-4448-B662-8B33A0A4650F}" srcOrd="1" destOrd="0" presId="urn:microsoft.com/office/officeart/2005/8/layout/process4"/>
    <dgm:cxn modelId="{6052BBCD-77DE-4E34-B7B5-C5BD5BE04782}" type="presOf" srcId="{395BD974-7CE8-4DF4-81B2-930B39B8B6A2}" destId="{936E2EDC-16D8-4BE9-9763-9C7ACA6C7BFD}" srcOrd="1" destOrd="0" presId="urn:microsoft.com/office/officeart/2005/8/layout/process4"/>
    <dgm:cxn modelId="{ACEFF859-EA4B-4F33-BEC3-93D94A44B85F}" type="presOf" srcId="{D330FE88-4A99-4671-ADD3-50B3EC6822C3}" destId="{99F6067C-0F92-4D90-AEDF-91C5B85318DF}" srcOrd="0" destOrd="0" presId="urn:microsoft.com/office/officeart/2005/8/layout/process4"/>
    <dgm:cxn modelId="{2AF90B75-DA42-4581-BA3D-C41AB1A6940B}" srcId="{97C8872A-0220-40FA-8062-C4E247AF91AA}" destId="{9C685FEA-08F2-4E8C-8966-A2683FF5F8CB}" srcOrd="0" destOrd="0" parTransId="{CE5C06AB-75F7-411E-BCEE-92455B43D2E0}" sibTransId="{86E55620-CDC7-4D9A-B9CD-D4FC83891A92}"/>
    <dgm:cxn modelId="{5EFAE09E-A0F4-4239-8E43-EA2A24D7B223}" type="presOf" srcId="{97C8872A-0220-40FA-8062-C4E247AF91AA}" destId="{70EBB2C8-D6D6-4230-902C-613FE2615113}" srcOrd="0" destOrd="0" presId="urn:microsoft.com/office/officeart/2005/8/layout/process4"/>
    <dgm:cxn modelId="{B5323A9A-16AB-4282-B12F-F65EA513227C}" srcId="{28D2E8BE-5D1C-4406-926E-8006DE527288}" destId="{8773DB42-8E56-49E8-982E-3C79CB489F4A}" srcOrd="0" destOrd="0" parTransId="{C6F3ADB6-4FBD-4E89-84D3-1583515FFDFB}" sibTransId="{E2D1D84A-3AEC-48B0-B2A8-A25EA5620D6D}"/>
    <dgm:cxn modelId="{4C8FB5FC-7695-406A-A401-3B4FBA01B99E}" srcId="{7BA83C1E-E639-444A-9D22-E69722A0D292}" destId="{8E155740-191B-4F2F-BF13-EFAD8B821994}" srcOrd="3" destOrd="0" parTransId="{B69EF4A2-62FE-4285-B2B4-6E261770C617}" sibTransId="{ABC211EF-2ABF-4D43-80D5-7891EE0C981A}"/>
    <dgm:cxn modelId="{B44B2E11-1A46-41DB-869D-8DE595219BFA}" type="presOf" srcId="{F67704FA-4B9D-45CA-9B02-0F67AF3AFFD3}" destId="{A8AC4CD0-84EB-4EC2-98E7-1D8A8604035B}" srcOrd="0" destOrd="0" presId="urn:microsoft.com/office/officeart/2005/8/layout/process4"/>
    <dgm:cxn modelId="{B05FE5CA-0B15-470C-91D3-D4C7AF635A75}" type="presOf" srcId="{7BA83C1E-E639-444A-9D22-E69722A0D292}" destId="{B1DFEEF4-783E-4678-AE49-D68B9EBCFCC9}" srcOrd="0" destOrd="0" presId="urn:microsoft.com/office/officeart/2005/8/layout/process4"/>
    <dgm:cxn modelId="{9223D415-0C43-4928-8C97-09C658CB6656}" type="presOf" srcId="{9C685FEA-08F2-4E8C-8966-A2683FF5F8CB}" destId="{74985714-A668-4F39-BF3A-40BBEE1C1161}" srcOrd="1" destOrd="0" presId="urn:microsoft.com/office/officeart/2005/8/layout/process4"/>
    <dgm:cxn modelId="{846C2FB8-C1FF-4FEE-8CD7-F8069603DE6B}" srcId="{7BA83C1E-E639-444A-9D22-E69722A0D292}" destId="{A00813DD-4396-4641-9AB3-4804BD7E58F0}" srcOrd="0" destOrd="0" parTransId="{7FCD29F7-822D-42F8-A760-5AB4584BAF60}" sibTransId="{DE305081-FDCA-47AD-A628-A394C740B53F}"/>
    <dgm:cxn modelId="{39942C00-2B51-42BB-8F7A-7F05371C6910}" srcId="{395BD974-7CE8-4DF4-81B2-930B39B8B6A2}" destId="{E0F33C5A-EA88-4A03-971B-46771AA7BAEE}" srcOrd="0" destOrd="0" parTransId="{ADB2847C-B59D-4A96-91C1-2D68DE9AB09B}" sibTransId="{0A210F83-0D1F-4D3A-BA34-84FE13CB0C65}"/>
    <dgm:cxn modelId="{9DC978D8-0C1B-4D6F-95BB-B7783CAB4306}" srcId="{9C685FEA-08F2-4E8C-8966-A2683FF5F8CB}" destId="{AF2C7013-8B7C-4467-9CF7-3C7B846645D6}" srcOrd="1" destOrd="0" parTransId="{F1FB20D6-DBD4-4C44-94C2-F3E338C83F77}" sibTransId="{2A4D18DB-B2A8-41B4-BD16-7928E7606872}"/>
    <dgm:cxn modelId="{B6C8A5B1-F7F5-4DA0-93C7-E9E46EBBF429}" type="presOf" srcId="{2D840AF7-2E22-46C0-85FD-F48AD4767FAD}" destId="{3F001BFE-75BD-44A9-9A0A-87776B1C74A1}" srcOrd="0" destOrd="0" presId="urn:microsoft.com/office/officeart/2005/8/layout/process4"/>
    <dgm:cxn modelId="{9DB13FBD-C9E9-4DFA-B895-A007FA2B6825}" srcId="{97C8872A-0220-40FA-8062-C4E247AF91AA}" destId="{28D2E8BE-5D1C-4406-926E-8006DE527288}" srcOrd="2" destOrd="0" parTransId="{5528A426-5E11-4DCB-8178-60291FC7526A}" sibTransId="{2037D85A-BDF0-4070-87C1-587911E58611}"/>
    <dgm:cxn modelId="{DF1E5882-1991-4A44-AC20-4DD40BEC0F63}" type="presOf" srcId="{A00813DD-4396-4641-9AB3-4804BD7E58F0}" destId="{2C27F4B0-EB6A-4DDF-A76D-8EC8BD513D9E}" srcOrd="0" destOrd="0" presId="urn:microsoft.com/office/officeart/2005/8/layout/process4"/>
    <dgm:cxn modelId="{CA229088-E569-44F8-BAA3-F6F54D138455}" type="presOf" srcId="{AF2C7013-8B7C-4467-9CF7-3C7B846645D6}" destId="{6259BCB4-7362-4CC3-BAB0-2B4D790095C4}" srcOrd="0" destOrd="0" presId="urn:microsoft.com/office/officeart/2005/8/layout/process4"/>
    <dgm:cxn modelId="{28086B7D-4805-4B63-B917-1F851F0B153E}" type="presOf" srcId="{8E155740-191B-4F2F-BF13-EFAD8B821994}" destId="{24C7D661-3173-459C-8141-EDCE55B96C49}" srcOrd="0" destOrd="0" presId="urn:microsoft.com/office/officeart/2005/8/layout/process4"/>
    <dgm:cxn modelId="{8AAD79A4-10EE-442D-BDBA-6A61E4AEE68D}" type="presOf" srcId="{E0F33C5A-EA88-4A03-971B-46771AA7BAEE}" destId="{3F861775-547E-429B-978E-9C780199151C}" srcOrd="0" destOrd="0" presId="urn:microsoft.com/office/officeart/2005/8/layout/process4"/>
    <dgm:cxn modelId="{6D3DAE76-AFE1-4011-9F8D-2D28C66D2038}" srcId="{97C8872A-0220-40FA-8062-C4E247AF91AA}" destId="{7BA83C1E-E639-444A-9D22-E69722A0D292}" srcOrd="1" destOrd="0" parTransId="{48EF2BDF-70A5-4AB7-BE5D-38B2569558B8}" sibTransId="{CFA437F1-94F5-406A-A0C3-2979D0237CAB}"/>
    <dgm:cxn modelId="{C79BA0BC-C503-443D-A31E-310397440717}" srcId="{28D2E8BE-5D1C-4406-926E-8006DE527288}" destId="{12004B41-6D95-45F9-96FD-C2080952F08E}" srcOrd="1" destOrd="0" parTransId="{2DFA57F0-CF0A-4FE2-8D0A-7EA3A0846970}" sibTransId="{3FF102D2-9DD1-4146-8AAB-0783BEB75E54}"/>
    <dgm:cxn modelId="{3B216160-7079-4DFA-8C81-253BA3503343}" type="presOf" srcId="{28D2E8BE-5D1C-4406-926E-8006DE527288}" destId="{0EA6F5C4-F720-494F-8552-BF8F6E5DE361}" srcOrd="1" destOrd="0" presId="urn:microsoft.com/office/officeart/2005/8/layout/process4"/>
    <dgm:cxn modelId="{FE873E44-6FB0-464C-A47A-18DD0EC3E78F}" srcId="{97C8872A-0220-40FA-8062-C4E247AF91AA}" destId="{395BD974-7CE8-4DF4-81B2-930B39B8B6A2}" srcOrd="3" destOrd="0" parTransId="{714C07CC-0260-49E0-A3C3-2605B94D9800}" sibTransId="{F952AE9A-0E0D-40D5-983C-350454CDA8BC}"/>
    <dgm:cxn modelId="{20976C82-DB05-4B9E-BAD3-9AD2592A98EC}" type="presOf" srcId="{9C685FEA-08F2-4E8C-8966-A2683FF5F8CB}" destId="{1B5A9D95-44AB-4066-A928-EBA54FA603B6}" srcOrd="0" destOrd="0" presId="urn:microsoft.com/office/officeart/2005/8/layout/process4"/>
    <dgm:cxn modelId="{F9757EDD-A423-44AA-A358-4146B2620908}" srcId="{7BA83C1E-E639-444A-9D22-E69722A0D292}" destId="{2D840AF7-2E22-46C0-85FD-F48AD4767FAD}" srcOrd="2" destOrd="0" parTransId="{80402F54-C9F4-493E-9FB0-0780D12BECAC}" sibTransId="{7C221DC0-8AAD-4BFF-A401-A794DEF278CC}"/>
    <dgm:cxn modelId="{D34A6360-52E4-4424-99F9-67C2EAD7A158}" type="presOf" srcId="{8773DB42-8E56-49E8-982E-3C79CB489F4A}" destId="{226632BC-2886-4BAE-B8B5-C89EA44E91F9}" srcOrd="0" destOrd="0" presId="urn:microsoft.com/office/officeart/2005/8/layout/process4"/>
    <dgm:cxn modelId="{5820A6D9-59D4-4337-B0A0-E8F0B5541D9D}" type="presOf" srcId="{12004B41-6D95-45F9-96FD-C2080952F08E}" destId="{082A889B-6643-4ACB-9E01-95CD7C9AD93E}" srcOrd="0" destOrd="0" presId="urn:microsoft.com/office/officeart/2005/8/layout/process4"/>
    <dgm:cxn modelId="{A11722C6-12F8-445A-8808-5D37DB78ECC3}" srcId="{9C685FEA-08F2-4E8C-8966-A2683FF5F8CB}" destId="{D330FE88-4A99-4671-ADD3-50B3EC6822C3}" srcOrd="2" destOrd="0" parTransId="{96599909-3BF9-4D93-88D2-9DFBABCB46BD}" sibTransId="{6F3BB5C0-E171-4102-A921-D852C14AFD3A}"/>
    <dgm:cxn modelId="{3C2BD430-5F3D-4D78-BAB7-E3442F677A46}" srcId="{7BA83C1E-E639-444A-9D22-E69722A0D292}" destId="{F67704FA-4B9D-45CA-9B02-0F67AF3AFFD3}" srcOrd="1" destOrd="0" parTransId="{8D9EF288-4360-4CC8-AB23-5C5C3DC5996D}" sibTransId="{964E2A1A-4C1F-42F5-82DB-7B5FE5F3F6F1}"/>
    <dgm:cxn modelId="{A08EEEDA-A0C1-4E36-8629-2D1DBD408B97}" type="presOf" srcId="{28D2E8BE-5D1C-4406-926E-8006DE527288}" destId="{368883A4-3068-410D-8FD4-939984DA5718}" srcOrd="0" destOrd="0" presId="urn:microsoft.com/office/officeart/2005/8/layout/process4"/>
    <dgm:cxn modelId="{1F31D144-8E45-41FB-A7B0-4EBABCD33C1D}" type="presOf" srcId="{30222944-3C64-42B0-A106-D20F4F943D04}" destId="{7240A1CA-DD22-4229-B5A9-F51303D047AC}" srcOrd="0" destOrd="0" presId="urn:microsoft.com/office/officeart/2005/8/layout/process4"/>
    <dgm:cxn modelId="{2C6C12FB-AD0A-4FDF-AE79-A3B7E189C256}" srcId="{9C685FEA-08F2-4E8C-8966-A2683FF5F8CB}" destId="{30222944-3C64-42B0-A106-D20F4F943D04}" srcOrd="0" destOrd="0" parTransId="{2EC21114-6928-4476-9191-2F60D2B77892}" sibTransId="{23EAA699-AAC5-4933-887D-11D538C7E0D7}"/>
    <dgm:cxn modelId="{F9B9B625-582A-4A10-9FE9-082F33FD73EA}" type="presOf" srcId="{395BD974-7CE8-4DF4-81B2-930B39B8B6A2}" destId="{C899DF99-D9C8-4ECD-B536-852191CDD85B}" srcOrd="0" destOrd="0" presId="urn:microsoft.com/office/officeart/2005/8/layout/process4"/>
    <dgm:cxn modelId="{925E845E-1D9C-458E-8C53-DD1980D99F6C}" type="presParOf" srcId="{70EBB2C8-D6D6-4230-902C-613FE2615113}" destId="{6F723418-CA8F-4923-A177-280467E5C96E}" srcOrd="0" destOrd="0" presId="urn:microsoft.com/office/officeart/2005/8/layout/process4"/>
    <dgm:cxn modelId="{4BA3BD88-B86A-4E61-921B-D3D6B055206B}" type="presParOf" srcId="{6F723418-CA8F-4923-A177-280467E5C96E}" destId="{C899DF99-D9C8-4ECD-B536-852191CDD85B}" srcOrd="0" destOrd="0" presId="urn:microsoft.com/office/officeart/2005/8/layout/process4"/>
    <dgm:cxn modelId="{91AE75BF-588A-48D4-9693-DBF258233802}" type="presParOf" srcId="{6F723418-CA8F-4923-A177-280467E5C96E}" destId="{936E2EDC-16D8-4BE9-9763-9C7ACA6C7BFD}" srcOrd="1" destOrd="0" presId="urn:microsoft.com/office/officeart/2005/8/layout/process4"/>
    <dgm:cxn modelId="{1F0A8E64-071D-4AE2-8FFE-0752FEC47A9A}" type="presParOf" srcId="{6F723418-CA8F-4923-A177-280467E5C96E}" destId="{86D47033-A837-4239-BE18-76348A9918C1}" srcOrd="2" destOrd="0" presId="urn:microsoft.com/office/officeart/2005/8/layout/process4"/>
    <dgm:cxn modelId="{4C648356-7201-40B0-8868-6940832F0A9F}" type="presParOf" srcId="{86D47033-A837-4239-BE18-76348A9918C1}" destId="{3F861775-547E-429B-978E-9C780199151C}" srcOrd="0" destOrd="0" presId="urn:microsoft.com/office/officeart/2005/8/layout/process4"/>
    <dgm:cxn modelId="{A7666CA1-3F1E-4804-8CEE-15287D0F93D3}" type="presParOf" srcId="{70EBB2C8-D6D6-4230-902C-613FE2615113}" destId="{C9307BFC-A489-4397-8C0F-A9087CE0E61B}" srcOrd="1" destOrd="0" presId="urn:microsoft.com/office/officeart/2005/8/layout/process4"/>
    <dgm:cxn modelId="{3C5337B4-1874-421F-B71D-084E3DDEE03E}" type="presParOf" srcId="{70EBB2C8-D6D6-4230-902C-613FE2615113}" destId="{CA538351-1C51-4403-8350-32C71617D509}" srcOrd="2" destOrd="0" presId="urn:microsoft.com/office/officeart/2005/8/layout/process4"/>
    <dgm:cxn modelId="{CA449568-3C96-4E73-BE3F-F39C47DE3161}" type="presParOf" srcId="{CA538351-1C51-4403-8350-32C71617D509}" destId="{368883A4-3068-410D-8FD4-939984DA5718}" srcOrd="0" destOrd="0" presId="urn:microsoft.com/office/officeart/2005/8/layout/process4"/>
    <dgm:cxn modelId="{6A463129-0A2D-47B7-9879-01F92F408C38}" type="presParOf" srcId="{CA538351-1C51-4403-8350-32C71617D509}" destId="{0EA6F5C4-F720-494F-8552-BF8F6E5DE361}" srcOrd="1" destOrd="0" presId="urn:microsoft.com/office/officeart/2005/8/layout/process4"/>
    <dgm:cxn modelId="{99E3308D-988E-4865-BBA9-1610DA0A541D}" type="presParOf" srcId="{CA538351-1C51-4403-8350-32C71617D509}" destId="{89DE924D-5C90-4982-BB55-04DC46124ABF}" srcOrd="2" destOrd="0" presId="urn:microsoft.com/office/officeart/2005/8/layout/process4"/>
    <dgm:cxn modelId="{55539BAB-A608-4F0B-BB03-7BC6DB7EA813}" type="presParOf" srcId="{89DE924D-5C90-4982-BB55-04DC46124ABF}" destId="{226632BC-2886-4BAE-B8B5-C89EA44E91F9}" srcOrd="0" destOrd="0" presId="urn:microsoft.com/office/officeart/2005/8/layout/process4"/>
    <dgm:cxn modelId="{D5CC4F6F-B246-45F4-876F-A525AF8E3CF2}" type="presParOf" srcId="{89DE924D-5C90-4982-BB55-04DC46124ABF}" destId="{082A889B-6643-4ACB-9E01-95CD7C9AD93E}" srcOrd="1" destOrd="0" presId="urn:microsoft.com/office/officeart/2005/8/layout/process4"/>
    <dgm:cxn modelId="{FA9BDF1A-EC31-4E12-B195-FABB7419A261}" type="presParOf" srcId="{70EBB2C8-D6D6-4230-902C-613FE2615113}" destId="{B774B844-CC29-430F-BE85-BA462A7CC525}" srcOrd="3" destOrd="0" presId="urn:microsoft.com/office/officeart/2005/8/layout/process4"/>
    <dgm:cxn modelId="{F2ECDA64-A3F8-4413-810F-7478CB8126C8}" type="presParOf" srcId="{70EBB2C8-D6D6-4230-902C-613FE2615113}" destId="{DE3A14F1-5421-4FAF-8B6A-52CFDBB844C3}" srcOrd="4" destOrd="0" presId="urn:microsoft.com/office/officeart/2005/8/layout/process4"/>
    <dgm:cxn modelId="{C284C8C0-74CA-491C-BB73-2C93EC468D29}" type="presParOf" srcId="{DE3A14F1-5421-4FAF-8B6A-52CFDBB844C3}" destId="{B1DFEEF4-783E-4678-AE49-D68B9EBCFCC9}" srcOrd="0" destOrd="0" presId="urn:microsoft.com/office/officeart/2005/8/layout/process4"/>
    <dgm:cxn modelId="{6A663BF3-A43E-48CF-8839-C4CC56D5D9B2}" type="presParOf" srcId="{DE3A14F1-5421-4FAF-8B6A-52CFDBB844C3}" destId="{E69CEC05-0A2B-4448-B662-8B33A0A4650F}" srcOrd="1" destOrd="0" presId="urn:microsoft.com/office/officeart/2005/8/layout/process4"/>
    <dgm:cxn modelId="{C81ECE46-C9F3-42E0-82A9-554B6F37D55F}" type="presParOf" srcId="{DE3A14F1-5421-4FAF-8B6A-52CFDBB844C3}" destId="{63598E06-1C78-43FE-9AE5-D07D6DDDDB49}" srcOrd="2" destOrd="0" presId="urn:microsoft.com/office/officeart/2005/8/layout/process4"/>
    <dgm:cxn modelId="{CA8C2EDD-01FC-48CF-B2AD-D1A9B1F0FA00}" type="presParOf" srcId="{63598E06-1C78-43FE-9AE5-D07D6DDDDB49}" destId="{2C27F4B0-EB6A-4DDF-A76D-8EC8BD513D9E}" srcOrd="0" destOrd="0" presId="urn:microsoft.com/office/officeart/2005/8/layout/process4"/>
    <dgm:cxn modelId="{E682FF4A-F25C-4A5C-9A9E-82FB4BEA27AA}" type="presParOf" srcId="{63598E06-1C78-43FE-9AE5-D07D6DDDDB49}" destId="{A8AC4CD0-84EB-4EC2-98E7-1D8A8604035B}" srcOrd="1" destOrd="0" presId="urn:microsoft.com/office/officeart/2005/8/layout/process4"/>
    <dgm:cxn modelId="{6BA73AE7-1183-44B5-8FFD-108E47ABD302}" type="presParOf" srcId="{63598E06-1C78-43FE-9AE5-D07D6DDDDB49}" destId="{3F001BFE-75BD-44A9-9A0A-87776B1C74A1}" srcOrd="2" destOrd="0" presId="urn:microsoft.com/office/officeart/2005/8/layout/process4"/>
    <dgm:cxn modelId="{FCFA3067-FBAB-4A14-81F3-48342907A6E1}" type="presParOf" srcId="{63598E06-1C78-43FE-9AE5-D07D6DDDDB49}" destId="{24C7D661-3173-459C-8141-EDCE55B96C49}" srcOrd="3" destOrd="0" presId="urn:microsoft.com/office/officeart/2005/8/layout/process4"/>
    <dgm:cxn modelId="{0A909D52-8D31-411C-B50A-F0C7E63F652A}" type="presParOf" srcId="{70EBB2C8-D6D6-4230-902C-613FE2615113}" destId="{FE20911A-4812-40C7-A084-BE0E145C1053}" srcOrd="5" destOrd="0" presId="urn:microsoft.com/office/officeart/2005/8/layout/process4"/>
    <dgm:cxn modelId="{98DA442C-12D0-4755-83AE-19B2EE27C646}" type="presParOf" srcId="{70EBB2C8-D6D6-4230-902C-613FE2615113}" destId="{89DE16F2-BEE4-4A5E-8D37-5F3675B9B4D5}" srcOrd="6" destOrd="0" presId="urn:microsoft.com/office/officeart/2005/8/layout/process4"/>
    <dgm:cxn modelId="{9C07ACAF-9D4E-462E-80FA-B3266AB0D608}" type="presParOf" srcId="{89DE16F2-BEE4-4A5E-8D37-5F3675B9B4D5}" destId="{1B5A9D95-44AB-4066-A928-EBA54FA603B6}" srcOrd="0" destOrd="0" presId="urn:microsoft.com/office/officeart/2005/8/layout/process4"/>
    <dgm:cxn modelId="{3B0F3BF0-2727-4DAE-ABED-17F42F098957}" type="presParOf" srcId="{89DE16F2-BEE4-4A5E-8D37-5F3675B9B4D5}" destId="{74985714-A668-4F39-BF3A-40BBEE1C1161}" srcOrd="1" destOrd="0" presId="urn:microsoft.com/office/officeart/2005/8/layout/process4"/>
    <dgm:cxn modelId="{0BF71E33-E8B7-4672-A328-5D15D0E2A0CA}" type="presParOf" srcId="{89DE16F2-BEE4-4A5E-8D37-5F3675B9B4D5}" destId="{63278349-F023-427A-B90F-39230A51502B}" srcOrd="2" destOrd="0" presId="urn:microsoft.com/office/officeart/2005/8/layout/process4"/>
    <dgm:cxn modelId="{FDDB7308-4396-47E5-8016-E85DE96CB88E}" type="presParOf" srcId="{63278349-F023-427A-B90F-39230A51502B}" destId="{7240A1CA-DD22-4229-B5A9-F51303D047AC}" srcOrd="0" destOrd="0" presId="urn:microsoft.com/office/officeart/2005/8/layout/process4"/>
    <dgm:cxn modelId="{D6F39F28-0F9F-44A9-8EC6-8CACF490708C}" type="presParOf" srcId="{63278349-F023-427A-B90F-39230A51502B}" destId="{6259BCB4-7362-4CC3-BAB0-2B4D790095C4}" srcOrd="1" destOrd="0" presId="urn:microsoft.com/office/officeart/2005/8/layout/process4"/>
    <dgm:cxn modelId="{B4AF7E04-98B2-4445-BBA0-C2D0F37BD5CB}" type="presParOf" srcId="{63278349-F023-427A-B90F-39230A51502B}" destId="{99F6067C-0F92-4D90-AEDF-91C5B85318DF}"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9BB25-723D-4C6F-A05A-FDF6931F990D}" type="doc">
      <dgm:prSet loTypeId="urn:microsoft.com/office/officeart/2005/8/layout/default" loCatId="list" qsTypeId="urn:microsoft.com/office/officeart/2005/8/quickstyle/simple3" qsCatId="simple" csTypeId="urn:microsoft.com/office/officeart/2005/8/colors/accent6_1" csCatId="accent6" phldr="1"/>
      <dgm:spPr/>
      <dgm:t>
        <a:bodyPr/>
        <a:lstStyle/>
        <a:p>
          <a:endParaRPr lang="fr-FR"/>
        </a:p>
      </dgm:t>
    </dgm:pt>
    <dgm:pt modelId="{1CF86486-F7EF-42B1-A158-58F612010272}">
      <dgm:prSet phldrT="[Texte]" custT="1"/>
      <dgm:spPr>
        <a:effectLst>
          <a:outerShdw blurRad="50800" dist="38100" dir="2700000" algn="tl" rotWithShape="0">
            <a:prstClr val="black">
              <a:alpha val="40000"/>
            </a:prstClr>
          </a:outerShdw>
        </a:effectLst>
      </dgm:spPr>
      <dgm:t>
        <a:bodyPr/>
        <a:lstStyle/>
        <a:p>
          <a:pPr>
            <a:buNone/>
          </a:pPr>
          <a:r>
            <a:rPr lang="fr-FR" sz="1100" b="0" i="1" dirty="0">
              <a:latin typeface="Marianne" panose="02000000000000000000" pitchFamily="2" charset="0"/>
              <a:ea typeface="+mn-ea"/>
              <a:cs typeface="+mn-cs"/>
            </a:rPr>
            <a:t>1: Planifier</a:t>
          </a:r>
          <a:endParaRPr lang="fr-FR" sz="1100" i="1" dirty="0"/>
        </a:p>
      </dgm:t>
    </dgm:pt>
    <dgm:pt modelId="{4227E659-9A6E-4BBA-A88F-F2C31F2292E8}" type="parTrans" cxnId="{8D8FF1FC-255D-4F9E-B9C1-6B0D7207000A}">
      <dgm:prSet/>
      <dgm:spPr/>
      <dgm:t>
        <a:bodyPr/>
        <a:lstStyle/>
        <a:p>
          <a:endParaRPr lang="fr-FR"/>
        </a:p>
      </dgm:t>
    </dgm:pt>
    <dgm:pt modelId="{47F54096-1182-402F-B7A9-777401FB9B99}" type="sibTrans" cxnId="{8D8FF1FC-255D-4F9E-B9C1-6B0D7207000A}">
      <dgm:prSet/>
      <dgm:spPr/>
      <dgm:t>
        <a:bodyPr/>
        <a:lstStyle/>
        <a:p>
          <a:endParaRPr lang="fr-FR"/>
        </a:p>
      </dgm:t>
    </dgm:pt>
    <dgm:pt modelId="{8938F44C-728E-4B83-84F8-B15DD76E4288}">
      <dgm:prSet custT="1"/>
      <dgm:spPr>
        <a:effectLst>
          <a:outerShdw blurRad="50800" dist="38100" dir="2700000" algn="tl" rotWithShape="0">
            <a:prstClr val="black">
              <a:alpha val="40000"/>
            </a:prstClr>
          </a:outerShdw>
        </a:effectLst>
      </dgm:spPr>
      <dgm:t>
        <a:bodyPr/>
        <a:lstStyle/>
        <a:p>
          <a:r>
            <a:rPr lang="fr-FR" sz="800" dirty="0">
              <a:latin typeface="Marianne" panose="02000000000000000000" pitchFamily="2" charset="0"/>
            </a:rPr>
            <a:t>Mettre à jour l’annuaire de crise</a:t>
          </a:r>
        </a:p>
      </dgm:t>
    </dgm:pt>
    <dgm:pt modelId="{35C8CB89-7B65-4AD1-B68A-30F37690C8DA}" type="parTrans" cxnId="{C6070D82-4287-4A31-873D-4689BF07DA57}">
      <dgm:prSet/>
      <dgm:spPr/>
      <dgm:t>
        <a:bodyPr/>
        <a:lstStyle/>
        <a:p>
          <a:endParaRPr lang="fr-FR"/>
        </a:p>
      </dgm:t>
    </dgm:pt>
    <dgm:pt modelId="{3758DE44-6C28-4787-92C4-79C15F97329C}" type="sibTrans" cxnId="{C6070D82-4287-4A31-873D-4689BF07DA57}">
      <dgm:prSet/>
      <dgm:spPr/>
      <dgm:t>
        <a:bodyPr/>
        <a:lstStyle/>
        <a:p>
          <a:endParaRPr lang="fr-FR"/>
        </a:p>
      </dgm:t>
    </dgm:pt>
    <dgm:pt modelId="{49B4BB35-8914-433E-83DF-6EC0BC121469}">
      <dgm:prSet custT="1"/>
      <dgm:spPr>
        <a:effectLst>
          <a:outerShdw blurRad="50800" dist="38100" dir="2700000" algn="tl" rotWithShape="0">
            <a:prstClr val="black">
              <a:alpha val="40000"/>
            </a:prstClr>
          </a:outerShdw>
        </a:effectLst>
      </dgm:spPr>
      <dgm:t>
        <a:bodyPr/>
        <a:lstStyle/>
        <a:p>
          <a:r>
            <a:rPr lang="fr-FR" sz="800" dirty="0">
              <a:latin typeface="Marianne" panose="02000000000000000000" pitchFamily="2" charset="0"/>
            </a:rPr>
            <a:t>Présenter le PPMS aux parties prenantes</a:t>
          </a:r>
        </a:p>
      </dgm:t>
    </dgm:pt>
    <dgm:pt modelId="{8448664D-E24B-4850-A44E-8B088B6F57C3}" type="parTrans" cxnId="{EA237A07-04BC-48D1-87BB-E10F7C7CAA4E}">
      <dgm:prSet/>
      <dgm:spPr/>
      <dgm:t>
        <a:bodyPr/>
        <a:lstStyle/>
        <a:p>
          <a:endParaRPr lang="fr-FR"/>
        </a:p>
      </dgm:t>
    </dgm:pt>
    <dgm:pt modelId="{7CCF48F7-47E6-424E-9E7D-1266B73FD4F2}" type="sibTrans" cxnId="{EA237A07-04BC-48D1-87BB-E10F7C7CAA4E}">
      <dgm:prSet/>
      <dgm:spPr/>
      <dgm:t>
        <a:bodyPr/>
        <a:lstStyle/>
        <a:p>
          <a:endParaRPr lang="fr-FR"/>
        </a:p>
      </dgm:t>
    </dgm:pt>
    <dgm:pt modelId="{125EC6F8-4F94-4FEC-9340-A37EF5B5D53D}">
      <dgm:prSet custT="1"/>
      <dgm:spPr>
        <a:effectLst>
          <a:outerShdw blurRad="50800" dist="38100" dir="2700000" algn="tl" rotWithShape="0">
            <a:prstClr val="black">
              <a:alpha val="40000"/>
            </a:prstClr>
          </a:outerShdw>
        </a:effectLst>
      </dgm:spPr>
      <dgm:t>
        <a:bodyPr/>
        <a:lstStyle/>
        <a:p>
          <a:r>
            <a:rPr lang="fr-FR" sz="800" dirty="0">
              <a:latin typeface="Marianne" panose="02000000000000000000" pitchFamily="2" charset="0"/>
            </a:rPr>
            <a:t>Décider des scénarii en œuvre</a:t>
          </a:r>
        </a:p>
      </dgm:t>
    </dgm:pt>
    <dgm:pt modelId="{A56FA3B5-CDF7-44BE-9925-E7BB339BFC21}" type="parTrans" cxnId="{49EF4A84-20A6-4C31-B3FF-8651B5319C58}">
      <dgm:prSet/>
      <dgm:spPr/>
      <dgm:t>
        <a:bodyPr/>
        <a:lstStyle/>
        <a:p>
          <a:endParaRPr lang="fr-FR"/>
        </a:p>
      </dgm:t>
    </dgm:pt>
    <dgm:pt modelId="{81904D78-41BF-4874-AC77-CD7C032FCBC2}" type="sibTrans" cxnId="{49EF4A84-20A6-4C31-B3FF-8651B5319C58}">
      <dgm:prSet/>
      <dgm:spPr/>
      <dgm:t>
        <a:bodyPr/>
        <a:lstStyle/>
        <a:p>
          <a:endParaRPr lang="fr-FR"/>
        </a:p>
      </dgm:t>
    </dgm:pt>
    <dgm:pt modelId="{0A1A8DA5-FDE0-4774-8FBD-891B1696B919}">
      <dgm:prSet custT="1"/>
      <dgm:spPr>
        <a:effectLst>
          <a:outerShdw blurRad="50800" dist="38100" dir="2700000" algn="tl" rotWithShape="0">
            <a:prstClr val="black">
              <a:alpha val="40000"/>
            </a:prstClr>
          </a:outerShdw>
        </a:effectLst>
      </dgm:spPr>
      <dgm:t>
        <a:bodyPr/>
        <a:lstStyle/>
        <a:p>
          <a:r>
            <a:rPr lang="fr-FR" sz="800" dirty="0">
              <a:latin typeface="Marianne" panose="02000000000000000000" pitchFamily="2" charset="0"/>
            </a:rPr>
            <a:t>Rappeler les consignes générales</a:t>
          </a:r>
        </a:p>
      </dgm:t>
    </dgm:pt>
    <dgm:pt modelId="{E09F9445-6789-4E6E-AFEB-C622653728AA}" type="parTrans" cxnId="{A50EDB73-7D1F-4FAB-9DE9-D58346A7583B}">
      <dgm:prSet/>
      <dgm:spPr/>
      <dgm:t>
        <a:bodyPr/>
        <a:lstStyle/>
        <a:p>
          <a:endParaRPr lang="fr-FR"/>
        </a:p>
      </dgm:t>
    </dgm:pt>
    <dgm:pt modelId="{22480D90-0C7D-4FF4-9B36-9131890CC236}" type="sibTrans" cxnId="{A50EDB73-7D1F-4FAB-9DE9-D58346A7583B}">
      <dgm:prSet/>
      <dgm:spPr/>
      <dgm:t>
        <a:bodyPr/>
        <a:lstStyle/>
        <a:p>
          <a:endParaRPr lang="fr-FR"/>
        </a:p>
      </dgm:t>
    </dgm:pt>
    <dgm:pt modelId="{9021E45B-2220-4C5B-8661-BBA8371591EE}">
      <dgm:prSet custT="1"/>
      <dgm:spPr>
        <a:effectLst>
          <a:outerShdw blurRad="50800" dist="38100" dir="2700000" algn="tl" rotWithShape="0">
            <a:prstClr val="black">
              <a:alpha val="40000"/>
            </a:prstClr>
          </a:outerShdw>
        </a:effectLst>
      </dgm:spPr>
      <dgm:t>
        <a:bodyPr/>
        <a:lstStyle/>
        <a:p>
          <a:r>
            <a:rPr lang="fr-FR" sz="800" dirty="0">
              <a:latin typeface="Marianne" panose="02000000000000000000" pitchFamily="2" charset="0"/>
            </a:rPr>
            <a:t>Déterminer les dates d’exercices</a:t>
          </a:r>
        </a:p>
      </dgm:t>
    </dgm:pt>
    <dgm:pt modelId="{ECEF3BCF-19C3-4403-95A6-82992BE4F4CF}" type="parTrans" cxnId="{D9FAA673-4D2F-4FB5-AF0A-7FCF39481587}">
      <dgm:prSet/>
      <dgm:spPr/>
      <dgm:t>
        <a:bodyPr/>
        <a:lstStyle/>
        <a:p>
          <a:endParaRPr lang="fr-FR"/>
        </a:p>
      </dgm:t>
    </dgm:pt>
    <dgm:pt modelId="{BFA13F98-C6E5-4EC0-AD07-926619559FC1}" type="sibTrans" cxnId="{D9FAA673-4D2F-4FB5-AF0A-7FCF39481587}">
      <dgm:prSet/>
      <dgm:spPr/>
      <dgm:t>
        <a:bodyPr/>
        <a:lstStyle/>
        <a:p>
          <a:endParaRPr lang="fr-FR"/>
        </a:p>
      </dgm:t>
    </dgm:pt>
    <dgm:pt modelId="{4AE01556-476D-49A1-9C9E-23BB360228E1}" type="pres">
      <dgm:prSet presAssocID="{91A9BB25-723D-4C6F-A05A-FDF6931F990D}" presName="diagram" presStyleCnt="0">
        <dgm:presLayoutVars>
          <dgm:dir/>
          <dgm:resizeHandles val="exact"/>
        </dgm:presLayoutVars>
      </dgm:prSet>
      <dgm:spPr/>
      <dgm:t>
        <a:bodyPr/>
        <a:lstStyle/>
        <a:p>
          <a:endParaRPr lang="fr-FR"/>
        </a:p>
      </dgm:t>
    </dgm:pt>
    <dgm:pt modelId="{AF1C538B-8C68-43DA-930A-C8D3DEBD29BF}" type="pres">
      <dgm:prSet presAssocID="{1CF86486-F7EF-42B1-A158-58F612010272}" presName="node" presStyleLbl="node1" presStyleIdx="0" presStyleCnt="1" custScaleX="134517" custScaleY="120162" custLinFactNeighborX="1229" custLinFactNeighborY="102">
        <dgm:presLayoutVars>
          <dgm:bulletEnabled val="1"/>
        </dgm:presLayoutVars>
      </dgm:prSet>
      <dgm:spPr/>
      <dgm:t>
        <a:bodyPr/>
        <a:lstStyle/>
        <a:p>
          <a:endParaRPr lang="fr-FR"/>
        </a:p>
      </dgm:t>
    </dgm:pt>
  </dgm:ptLst>
  <dgm:cxnLst>
    <dgm:cxn modelId="{8B722647-7F48-459F-A4CF-BAFF505E4D2D}" type="presOf" srcId="{0A1A8DA5-FDE0-4774-8FBD-891B1696B919}" destId="{AF1C538B-8C68-43DA-930A-C8D3DEBD29BF}" srcOrd="0" destOrd="5" presId="urn:microsoft.com/office/officeart/2005/8/layout/default"/>
    <dgm:cxn modelId="{A50EDB73-7D1F-4FAB-9DE9-D58346A7583B}" srcId="{1CF86486-F7EF-42B1-A158-58F612010272}" destId="{0A1A8DA5-FDE0-4774-8FBD-891B1696B919}" srcOrd="4" destOrd="0" parTransId="{E09F9445-6789-4E6E-AFEB-C622653728AA}" sibTransId="{22480D90-0C7D-4FF4-9B36-9131890CC236}"/>
    <dgm:cxn modelId="{7CEF5990-3DB0-4E39-BC1D-A05FF8CD4341}" type="presOf" srcId="{49B4BB35-8914-433E-83DF-6EC0BC121469}" destId="{AF1C538B-8C68-43DA-930A-C8D3DEBD29BF}" srcOrd="0" destOrd="3" presId="urn:microsoft.com/office/officeart/2005/8/layout/default"/>
    <dgm:cxn modelId="{3A26AB54-3AAF-45EE-BDFA-5555BE6645C1}" type="presOf" srcId="{1CF86486-F7EF-42B1-A158-58F612010272}" destId="{AF1C538B-8C68-43DA-930A-C8D3DEBD29BF}" srcOrd="0" destOrd="0" presId="urn:microsoft.com/office/officeart/2005/8/layout/default"/>
    <dgm:cxn modelId="{49EF4A84-20A6-4C31-B3FF-8651B5319C58}" srcId="{1CF86486-F7EF-42B1-A158-58F612010272}" destId="{125EC6F8-4F94-4FEC-9340-A37EF5B5D53D}" srcOrd="3" destOrd="0" parTransId="{A56FA3B5-CDF7-44BE-9925-E7BB339BFC21}" sibTransId="{81904D78-41BF-4874-AC77-CD7C032FCBC2}"/>
    <dgm:cxn modelId="{90DAC67D-4880-469D-84D4-1C4B1A741FD7}" type="presOf" srcId="{125EC6F8-4F94-4FEC-9340-A37EF5B5D53D}" destId="{AF1C538B-8C68-43DA-930A-C8D3DEBD29BF}" srcOrd="0" destOrd="4" presId="urn:microsoft.com/office/officeart/2005/8/layout/default"/>
    <dgm:cxn modelId="{D9FAA673-4D2F-4FB5-AF0A-7FCF39481587}" srcId="{1CF86486-F7EF-42B1-A158-58F612010272}" destId="{9021E45B-2220-4C5B-8661-BBA8371591EE}" srcOrd="1" destOrd="0" parTransId="{ECEF3BCF-19C3-4403-95A6-82992BE4F4CF}" sibTransId="{BFA13F98-C6E5-4EC0-AD07-926619559FC1}"/>
    <dgm:cxn modelId="{DF8998AC-7F93-4DFE-85BC-F6D11677C4A9}" type="presOf" srcId="{8938F44C-728E-4B83-84F8-B15DD76E4288}" destId="{AF1C538B-8C68-43DA-930A-C8D3DEBD29BF}" srcOrd="0" destOrd="1" presId="urn:microsoft.com/office/officeart/2005/8/layout/default"/>
    <dgm:cxn modelId="{8D8FF1FC-255D-4F9E-B9C1-6B0D7207000A}" srcId="{91A9BB25-723D-4C6F-A05A-FDF6931F990D}" destId="{1CF86486-F7EF-42B1-A158-58F612010272}" srcOrd="0" destOrd="0" parTransId="{4227E659-9A6E-4BBA-A88F-F2C31F2292E8}" sibTransId="{47F54096-1182-402F-B7A9-777401FB9B99}"/>
    <dgm:cxn modelId="{5E23AFC6-1E5D-49E3-A1A8-12C77FB80ED7}" type="presOf" srcId="{9021E45B-2220-4C5B-8661-BBA8371591EE}" destId="{AF1C538B-8C68-43DA-930A-C8D3DEBD29BF}" srcOrd="0" destOrd="2" presId="urn:microsoft.com/office/officeart/2005/8/layout/default"/>
    <dgm:cxn modelId="{2878CE97-80C4-4540-AD4C-94A682772543}" type="presOf" srcId="{91A9BB25-723D-4C6F-A05A-FDF6931F990D}" destId="{4AE01556-476D-49A1-9C9E-23BB360228E1}" srcOrd="0" destOrd="0" presId="urn:microsoft.com/office/officeart/2005/8/layout/default"/>
    <dgm:cxn modelId="{EA237A07-04BC-48D1-87BB-E10F7C7CAA4E}" srcId="{1CF86486-F7EF-42B1-A158-58F612010272}" destId="{49B4BB35-8914-433E-83DF-6EC0BC121469}" srcOrd="2" destOrd="0" parTransId="{8448664D-E24B-4850-A44E-8B088B6F57C3}" sibTransId="{7CCF48F7-47E6-424E-9E7D-1266B73FD4F2}"/>
    <dgm:cxn modelId="{C6070D82-4287-4A31-873D-4689BF07DA57}" srcId="{1CF86486-F7EF-42B1-A158-58F612010272}" destId="{8938F44C-728E-4B83-84F8-B15DD76E4288}" srcOrd="0" destOrd="0" parTransId="{35C8CB89-7B65-4AD1-B68A-30F37690C8DA}" sibTransId="{3758DE44-6C28-4787-92C4-79C15F97329C}"/>
    <dgm:cxn modelId="{D706016B-36BD-4E11-AB74-FB0523EC8108}" type="presParOf" srcId="{4AE01556-476D-49A1-9C9E-23BB360228E1}" destId="{AF1C538B-8C68-43DA-930A-C8D3DEBD29BF}"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B574F-F92A-4583-A8D2-8CF441EAE66D}" type="doc">
      <dgm:prSet loTypeId="urn:microsoft.com/office/officeart/2005/8/layout/default" loCatId="list" qsTypeId="urn:microsoft.com/office/officeart/2005/8/quickstyle/simple3" qsCatId="simple" csTypeId="urn:microsoft.com/office/officeart/2005/8/colors/accent4_1" csCatId="accent4" phldr="1"/>
      <dgm:spPr/>
      <dgm:t>
        <a:bodyPr/>
        <a:lstStyle/>
        <a:p>
          <a:endParaRPr lang="fr-FR"/>
        </a:p>
      </dgm:t>
    </dgm:pt>
    <dgm:pt modelId="{5DF9EB4D-8988-4425-BE1C-B076834DCB9C}">
      <dgm:prSet phldrT="[Texte]"/>
      <dgm:spPr>
        <a:ln>
          <a:solidFill>
            <a:schemeClr val="accent2">
              <a:lumMod val="60000"/>
              <a:lumOff val="40000"/>
            </a:schemeClr>
          </a:solidFill>
        </a:ln>
      </dgm:spPr>
      <dgm:t>
        <a:bodyPr/>
        <a:lstStyle/>
        <a:p>
          <a:r>
            <a:rPr lang="fr-FR" b="0" i="1" dirty="0">
              <a:latin typeface="Marianne" panose="02000000000000000000" pitchFamily="2" charset="0"/>
            </a:rPr>
            <a:t>2: Mettre en œuvre</a:t>
          </a:r>
          <a:endParaRPr lang="fr-FR" i="1" dirty="0"/>
        </a:p>
      </dgm:t>
    </dgm:pt>
    <dgm:pt modelId="{17F28170-C411-4ECE-97DB-93979E97C074}" type="parTrans" cxnId="{5A9D8C44-4E48-4083-94C1-888E8753F1F4}">
      <dgm:prSet/>
      <dgm:spPr/>
      <dgm:t>
        <a:bodyPr/>
        <a:lstStyle/>
        <a:p>
          <a:endParaRPr lang="fr-FR"/>
        </a:p>
      </dgm:t>
    </dgm:pt>
    <dgm:pt modelId="{11575241-9CAD-4570-AEFF-09E4BF63E2F8}" type="sibTrans" cxnId="{5A9D8C44-4E48-4083-94C1-888E8753F1F4}">
      <dgm:prSet/>
      <dgm:spPr/>
      <dgm:t>
        <a:bodyPr/>
        <a:lstStyle/>
        <a:p>
          <a:endParaRPr lang="fr-FR"/>
        </a:p>
      </dgm:t>
    </dgm:pt>
    <dgm:pt modelId="{4FB2A446-4977-4224-94FC-61CDD7C7BE54}">
      <dgm:prSet/>
      <dgm:spPr>
        <a:ln>
          <a:solidFill>
            <a:schemeClr val="accent2">
              <a:lumMod val="60000"/>
              <a:lumOff val="40000"/>
            </a:schemeClr>
          </a:solidFill>
        </a:ln>
      </dgm:spPr>
      <dgm:t>
        <a:bodyPr/>
        <a:lstStyle/>
        <a:p>
          <a:r>
            <a:rPr lang="fr-FR" dirty="0">
              <a:highlight>
                <a:srgbClr val="C6C6EA"/>
              </a:highlight>
              <a:latin typeface="Marianne" panose="02000000000000000000" pitchFamily="2" charset="0"/>
            </a:rPr>
            <a:t>Deux exercices </a:t>
          </a:r>
          <a:r>
            <a:rPr lang="fr-FR" dirty="0">
              <a:latin typeface="Marianne" panose="02000000000000000000" pitchFamily="2" charset="0"/>
            </a:rPr>
            <a:t>par an (hors incendie)</a:t>
          </a:r>
        </a:p>
      </dgm:t>
    </dgm:pt>
    <dgm:pt modelId="{A5664FBE-7B36-4BEA-AFBC-3ACCFE6AB9E2}" type="parTrans" cxnId="{E325B5CA-892D-4BE0-B154-66C874402087}">
      <dgm:prSet/>
      <dgm:spPr/>
      <dgm:t>
        <a:bodyPr/>
        <a:lstStyle/>
        <a:p>
          <a:endParaRPr lang="fr-FR"/>
        </a:p>
      </dgm:t>
    </dgm:pt>
    <dgm:pt modelId="{4824D44E-5753-48B8-B448-0B33075A4FF6}" type="sibTrans" cxnId="{E325B5CA-892D-4BE0-B154-66C874402087}">
      <dgm:prSet/>
      <dgm:spPr/>
      <dgm:t>
        <a:bodyPr/>
        <a:lstStyle/>
        <a:p>
          <a:endParaRPr lang="fr-FR"/>
        </a:p>
      </dgm:t>
    </dgm:pt>
    <dgm:pt modelId="{EF8866AD-7CC2-40A2-9F66-AFD1B2954D6E}">
      <dgm:prSet/>
      <dgm:spPr>
        <a:ln>
          <a:solidFill>
            <a:schemeClr val="accent2">
              <a:lumMod val="60000"/>
              <a:lumOff val="40000"/>
            </a:schemeClr>
          </a:solidFill>
        </a:ln>
      </dgm:spPr>
      <dgm:t>
        <a:bodyPr/>
        <a:lstStyle/>
        <a:p>
          <a:r>
            <a:rPr lang="fr-FR" dirty="0">
              <a:latin typeface="Marianne" panose="02000000000000000000" pitchFamily="2" charset="0"/>
            </a:rPr>
            <a:t>Avant les vacances d’hiver</a:t>
          </a:r>
        </a:p>
      </dgm:t>
    </dgm:pt>
    <dgm:pt modelId="{64D5D2A1-3DD2-4F6B-AF7E-964683DD964B}" type="parTrans" cxnId="{ACDE9853-FC29-4906-BB56-D2D8C13CF0FE}">
      <dgm:prSet/>
      <dgm:spPr/>
      <dgm:t>
        <a:bodyPr/>
        <a:lstStyle/>
        <a:p>
          <a:endParaRPr lang="fr-FR"/>
        </a:p>
      </dgm:t>
    </dgm:pt>
    <dgm:pt modelId="{5E0AE5F8-599D-4EBE-B4F5-1C21B202963B}" type="sibTrans" cxnId="{ACDE9853-FC29-4906-BB56-D2D8C13CF0FE}">
      <dgm:prSet/>
      <dgm:spPr/>
      <dgm:t>
        <a:bodyPr/>
        <a:lstStyle/>
        <a:p>
          <a:endParaRPr lang="fr-FR"/>
        </a:p>
      </dgm:t>
    </dgm:pt>
    <dgm:pt modelId="{BF03FB5F-9183-445D-8EA2-AF05E6C9DFAE}">
      <dgm:prSet/>
      <dgm:spPr>
        <a:ln>
          <a:solidFill>
            <a:schemeClr val="accent2">
              <a:lumMod val="60000"/>
              <a:lumOff val="40000"/>
            </a:schemeClr>
          </a:solidFill>
        </a:ln>
      </dgm:spPr>
      <dgm:t>
        <a:bodyPr/>
        <a:lstStyle/>
        <a:p>
          <a:r>
            <a:rPr lang="fr-FR" dirty="0">
              <a:latin typeface="Marianne" panose="02000000000000000000" pitchFamily="2" charset="0"/>
            </a:rPr>
            <a:t>2 scenarii distincts: </a:t>
          </a:r>
        </a:p>
      </dgm:t>
    </dgm:pt>
    <dgm:pt modelId="{3929EB43-549E-4AE0-A1A8-EE436214ED38}" type="parTrans" cxnId="{77C15627-07D5-4638-9A8E-28F00B5F0C71}">
      <dgm:prSet/>
      <dgm:spPr/>
      <dgm:t>
        <a:bodyPr/>
        <a:lstStyle/>
        <a:p>
          <a:endParaRPr lang="fr-FR"/>
        </a:p>
      </dgm:t>
    </dgm:pt>
    <dgm:pt modelId="{14E26026-9FEC-4D03-AAF6-143A637338CF}" type="sibTrans" cxnId="{77C15627-07D5-4638-9A8E-28F00B5F0C71}">
      <dgm:prSet/>
      <dgm:spPr/>
      <dgm:t>
        <a:bodyPr/>
        <a:lstStyle/>
        <a:p>
          <a:endParaRPr lang="fr-FR"/>
        </a:p>
      </dgm:t>
    </dgm:pt>
    <dgm:pt modelId="{BD8ABC18-57E8-42F5-9A6D-C3F838497876}">
      <dgm:prSet/>
      <dgm:spPr>
        <a:ln>
          <a:solidFill>
            <a:schemeClr val="accent2">
              <a:lumMod val="60000"/>
              <a:lumOff val="40000"/>
            </a:schemeClr>
          </a:solidFill>
        </a:ln>
      </dgm:spPr>
      <dgm:t>
        <a:bodyPr/>
        <a:lstStyle/>
        <a:p>
          <a:r>
            <a:rPr lang="fr-FR" dirty="0">
              <a:latin typeface="Marianne" panose="02000000000000000000" pitchFamily="2" charset="0"/>
            </a:rPr>
            <a:t>Déploiement des exercices avec/sans tiers</a:t>
          </a:r>
        </a:p>
      </dgm:t>
    </dgm:pt>
    <dgm:pt modelId="{89868652-52E3-4DED-8320-49DAF4D2BD40}" type="parTrans" cxnId="{A66CACA5-4BD8-4C5F-AA0B-DA744DB194C0}">
      <dgm:prSet/>
      <dgm:spPr/>
      <dgm:t>
        <a:bodyPr/>
        <a:lstStyle/>
        <a:p>
          <a:endParaRPr lang="fr-FR"/>
        </a:p>
      </dgm:t>
    </dgm:pt>
    <dgm:pt modelId="{E9DF00CC-3574-46E2-8EA5-A792ED779B53}" type="sibTrans" cxnId="{A66CACA5-4BD8-4C5F-AA0B-DA744DB194C0}">
      <dgm:prSet/>
      <dgm:spPr/>
      <dgm:t>
        <a:bodyPr/>
        <a:lstStyle/>
        <a:p>
          <a:endParaRPr lang="fr-FR"/>
        </a:p>
      </dgm:t>
    </dgm:pt>
    <dgm:pt modelId="{C829BFA5-343A-4298-BABD-BE287108482B}">
      <dgm:prSet/>
      <dgm:spPr>
        <a:ln>
          <a:solidFill>
            <a:schemeClr val="accent2">
              <a:lumMod val="60000"/>
              <a:lumOff val="40000"/>
            </a:schemeClr>
          </a:solidFill>
        </a:ln>
      </dgm:spPr>
      <dgm:t>
        <a:bodyPr/>
        <a:lstStyle/>
        <a:p>
          <a:r>
            <a:rPr lang="fr-FR" dirty="0">
              <a:latin typeface="Marianne" panose="02000000000000000000" pitchFamily="2" charset="0"/>
            </a:rPr>
            <a:t>Mise en œuvre des consignes générales</a:t>
          </a:r>
        </a:p>
      </dgm:t>
    </dgm:pt>
    <dgm:pt modelId="{F227DAB6-CE7E-4C7E-BFB2-CE0F6432EAD4}" type="parTrans" cxnId="{FA3FB3A1-F105-4C19-A7E1-DD644D9C1A29}">
      <dgm:prSet/>
      <dgm:spPr/>
      <dgm:t>
        <a:bodyPr/>
        <a:lstStyle/>
        <a:p>
          <a:endParaRPr lang="fr-FR"/>
        </a:p>
      </dgm:t>
    </dgm:pt>
    <dgm:pt modelId="{CBA48828-7339-49A2-85B3-798DAB0F2F9C}" type="sibTrans" cxnId="{FA3FB3A1-F105-4C19-A7E1-DD644D9C1A29}">
      <dgm:prSet/>
      <dgm:spPr/>
      <dgm:t>
        <a:bodyPr/>
        <a:lstStyle/>
        <a:p>
          <a:endParaRPr lang="fr-FR"/>
        </a:p>
      </dgm:t>
    </dgm:pt>
    <dgm:pt modelId="{A4EB3A32-1B2C-4171-917F-E88D33507BD2}" type="pres">
      <dgm:prSet presAssocID="{4D1B574F-F92A-4583-A8D2-8CF441EAE66D}" presName="diagram" presStyleCnt="0">
        <dgm:presLayoutVars>
          <dgm:dir/>
          <dgm:resizeHandles val="exact"/>
        </dgm:presLayoutVars>
      </dgm:prSet>
      <dgm:spPr/>
      <dgm:t>
        <a:bodyPr/>
        <a:lstStyle/>
        <a:p>
          <a:endParaRPr lang="fr-FR"/>
        </a:p>
      </dgm:t>
    </dgm:pt>
    <dgm:pt modelId="{AF7E5216-3728-4EC4-8944-D4CB21D73F0E}" type="pres">
      <dgm:prSet presAssocID="{5DF9EB4D-8988-4425-BE1C-B076834DCB9C}" presName="node" presStyleLbl="node1" presStyleIdx="0" presStyleCnt="1" custScaleX="92860" custScaleY="98312" custLinFactNeighborX="3570" custLinFactNeighborY="-16339">
        <dgm:presLayoutVars>
          <dgm:bulletEnabled val="1"/>
        </dgm:presLayoutVars>
      </dgm:prSet>
      <dgm:spPr/>
      <dgm:t>
        <a:bodyPr/>
        <a:lstStyle/>
        <a:p>
          <a:endParaRPr lang="fr-FR"/>
        </a:p>
      </dgm:t>
    </dgm:pt>
  </dgm:ptLst>
  <dgm:cxnLst>
    <dgm:cxn modelId="{E1E55938-9A29-4A47-BE79-8A7802A3A958}" type="presOf" srcId="{4FB2A446-4977-4224-94FC-61CDD7C7BE54}" destId="{AF7E5216-3728-4EC4-8944-D4CB21D73F0E}" srcOrd="0" destOrd="1" presId="urn:microsoft.com/office/officeart/2005/8/layout/default"/>
    <dgm:cxn modelId="{E325B5CA-892D-4BE0-B154-66C874402087}" srcId="{5DF9EB4D-8988-4425-BE1C-B076834DCB9C}" destId="{4FB2A446-4977-4224-94FC-61CDD7C7BE54}" srcOrd="0" destOrd="0" parTransId="{A5664FBE-7B36-4BEA-AFBC-3ACCFE6AB9E2}" sibTransId="{4824D44E-5753-48B8-B448-0B33075A4FF6}"/>
    <dgm:cxn modelId="{04907F44-0BBF-42C5-8304-3151DAE3F2A3}" type="presOf" srcId="{4D1B574F-F92A-4583-A8D2-8CF441EAE66D}" destId="{A4EB3A32-1B2C-4171-917F-E88D33507BD2}" srcOrd="0" destOrd="0" presId="urn:microsoft.com/office/officeart/2005/8/layout/default"/>
    <dgm:cxn modelId="{FA3FB3A1-F105-4C19-A7E1-DD644D9C1A29}" srcId="{5DF9EB4D-8988-4425-BE1C-B076834DCB9C}" destId="{C829BFA5-343A-4298-BABD-BE287108482B}" srcOrd="4" destOrd="0" parTransId="{F227DAB6-CE7E-4C7E-BFB2-CE0F6432EAD4}" sibTransId="{CBA48828-7339-49A2-85B3-798DAB0F2F9C}"/>
    <dgm:cxn modelId="{D4141ED2-144B-43FA-B216-B1A2A051C063}" type="presOf" srcId="{5DF9EB4D-8988-4425-BE1C-B076834DCB9C}" destId="{AF7E5216-3728-4EC4-8944-D4CB21D73F0E}" srcOrd="0" destOrd="0" presId="urn:microsoft.com/office/officeart/2005/8/layout/default"/>
    <dgm:cxn modelId="{C366BAED-0C09-4633-A336-75EFCCD71BEA}" type="presOf" srcId="{C829BFA5-343A-4298-BABD-BE287108482B}" destId="{AF7E5216-3728-4EC4-8944-D4CB21D73F0E}" srcOrd="0" destOrd="5" presId="urn:microsoft.com/office/officeart/2005/8/layout/default"/>
    <dgm:cxn modelId="{5A9D8C44-4E48-4083-94C1-888E8753F1F4}" srcId="{4D1B574F-F92A-4583-A8D2-8CF441EAE66D}" destId="{5DF9EB4D-8988-4425-BE1C-B076834DCB9C}" srcOrd="0" destOrd="0" parTransId="{17F28170-C411-4ECE-97DB-93979E97C074}" sibTransId="{11575241-9CAD-4570-AEFF-09E4BF63E2F8}"/>
    <dgm:cxn modelId="{A66CACA5-4BD8-4C5F-AA0B-DA744DB194C0}" srcId="{5DF9EB4D-8988-4425-BE1C-B076834DCB9C}" destId="{BD8ABC18-57E8-42F5-9A6D-C3F838497876}" srcOrd="3" destOrd="0" parTransId="{89868652-52E3-4DED-8320-49DAF4D2BD40}" sibTransId="{E9DF00CC-3574-46E2-8EA5-A792ED779B53}"/>
    <dgm:cxn modelId="{ACDE9853-FC29-4906-BB56-D2D8C13CF0FE}" srcId="{5DF9EB4D-8988-4425-BE1C-B076834DCB9C}" destId="{EF8866AD-7CC2-40A2-9F66-AFD1B2954D6E}" srcOrd="1" destOrd="0" parTransId="{64D5D2A1-3DD2-4F6B-AF7E-964683DD964B}" sibTransId="{5E0AE5F8-599D-4EBE-B4F5-1C21B202963B}"/>
    <dgm:cxn modelId="{08E82D8F-F12C-410F-8BC6-5E8C5BA03671}" type="presOf" srcId="{EF8866AD-7CC2-40A2-9F66-AFD1B2954D6E}" destId="{AF7E5216-3728-4EC4-8944-D4CB21D73F0E}" srcOrd="0" destOrd="2" presId="urn:microsoft.com/office/officeart/2005/8/layout/default"/>
    <dgm:cxn modelId="{ECE23046-F2CE-4589-87F1-C15D223B783D}" type="presOf" srcId="{BD8ABC18-57E8-42F5-9A6D-C3F838497876}" destId="{AF7E5216-3728-4EC4-8944-D4CB21D73F0E}" srcOrd="0" destOrd="4" presId="urn:microsoft.com/office/officeart/2005/8/layout/default"/>
    <dgm:cxn modelId="{CCE3FADF-1D63-4AEB-B5CB-7348EF0C9784}" type="presOf" srcId="{BF03FB5F-9183-445D-8EA2-AF05E6C9DFAE}" destId="{AF7E5216-3728-4EC4-8944-D4CB21D73F0E}" srcOrd="0" destOrd="3" presId="urn:microsoft.com/office/officeart/2005/8/layout/default"/>
    <dgm:cxn modelId="{77C15627-07D5-4638-9A8E-28F00B5F0C71}" srcId="{5DF9EB4D-8988-4425-BE1C-B076834DCB9C}" destId="{BF03FB5F-9183-445D-8EA2-AF05E6C9DFAE}" srcOrd="2" destOrd="0" parTransId="{3929EB43-549E-4AE0-A1A8-EE436214ED38}" sibTransId="{14E26026-9FEC-4D03-AAF6-143A637338CF}"/>
    <dgm:cxn modelId="{096768AD-9BCD-4A90-B9E0-DE7D45E2EF32}" type="presParOf" srcId="{A4EB3A32-1B2C-4171-917F-E88D33507BD2}" destId="{AF7E5216-3728-4EC4-8944-D4CB21D73F0E}" srcOrd="0" destOrd="0" presId="urn:microsoft.com/office/officeart/2005/8/layout/default"/>
  </dgm:cxnLst>
  <dgm:bg/>
  <dgm:whole>
    <a:ln>
      <a:noFill/>
    </a:ln>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995B14-0D3D-492F-85A2-2CCC82F15C00}"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fr-FR"/>
        </a:p>
      </dgm:t>
    </dgm:pt>
    <dgm:pt modelId="{6E1828A9-E79B-4C13-A97A-BC0698B77E28}">
      <dgm:prSet phldrT="[Texte]"/>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b="0" dirty="0">
              <a:latin typeface="Marianne" panose="02000000000000000000" pitchFamily="2" charset="0"/>
              <a:ea typeface="+mn-ea"/>
              <a:cs typeface="+mn-cs"/>
            </a:rPr>
            <a:t>3: Vérifier</a:t>
          </a:r>
          <a:endParaRPr lang="fr-FR" dirty="0"/>
        </a:p>
      </dgm:t>
    </dgm:pt>
    <dgm:pt modelId="{571F6FFA-388D-4723-A8A3-F504D6DBFF1A}" type="parTrans" cxnId="{7975AFB8-E991-4E4D-BA46-E4A85B56028F}">
      <dgm:prSet/>
      <dgm:spPr/>
      <dgm:t>
        <a:bodyPr/>
        <a:lstStyle/>
        <a:p>
          <a:endParaRPr lang="fr-FR"/>
        </a:p>
      </dgm:t>
    </dgm:pt>
    <dgm:pt modelId="{7096AFA5-C09A-4FA0-81B9-0A6F0C8C276D}" type="sibTrans" cxnId="{7975AFB8-E991-4E4D-BA46-E4A85B56028F}">
      <dgm:prSet/>
      <dgm:spPr/>
      <dgm:t>
        <a:bodyPr/>
        <a:lstStyle/>
        <a:p>
          <a:endParaRPr lang="fr-FR"/>
        </a:p>
      </dgm:t>
    </dgm:pt>
    <dgm:pt modelId="{46FA40E3-675B-456A-A174-8D731D722106}">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Outils</a:t>
          </a:r>
        </a:p>
      </dgm:t>
    </dgm:pt>
    <dgm:pt modelId="{482836CD-0D39-4852-B2AC-806F5EA470F8}" type="parTrans" cxnId="{87CD7255-2951-4C46-8773-609C5133E0DA}">
      <dgm:prSet/>
      <dgm:spPr/>
      <dgm:t>
        <a:bodyPr/>
        <a:lstStyle/>
        <a:p>
          <a:endParaRPr lang="fr-FR"/>
        </a:p>
      </dgm:t>
    </dgm:pt>
    <dgm:pt modelId="{966D0888-CF25-49C2-A84F-5516FC3C21F5}" type="sibTrans" cxnId="{87CD7255-2951-4C46-8773-609C5133E0DA}">
      <dgm:prSet/>
      <dgm:spPr/>
      <dgm:t>
        <a:bodyPr/>
        <a:lstStyle/>
        <a:p>
          <a:endParaRPr lang="fr-FR"/>
        </a:p>
      </dgm:t>
    </dgm:pt>
    <dgm:pt modelId="{20FF880F-1087-4080-8F78-D3C0790E2550}">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Plans</a:t>
          </a:r>
        </a:p>
      </dgm:t>
    </dgm:pt>
    <dgm:pt modelId="{0051BE49-7C93-4F32-A0B2-FCA0F0D1AD8A}" type="parTrans" cxnId="{D72EB07E-4D84-40E5-AD2D-F988C54EFC27}">
      <dgm:prSet/>
      <dgm:spPr/>
      <dgm:t>
        <a:bodyPr/>
        <a:lstStyle/>
        <a:p>
          <a:endParaRPr lang="fr-FR"/>
        </a:p>
      </dgm:t>
    </dgm:pt>
    <dgm:pt modelId="{CC8AAC5E-5497-4E0B-863D-F1F45F0DE7E4}" type="sibTrans" cxnId="{D72EB07E-4D84-40E5-AD2D-F988C54EFC27}">
      <dgm:prSet/>
      <dgm:spPr/>
      <dgm:t>
        <a:bodyPr/>
        <a:lstStyle/>
        <a:p>
          <a:endParaRPr lang="fr-FR"/>
        </a:p>
      </dgm:t>
    </dgm:pt>
    <dgm:pt modelId="{D682FE03-2365-432D-B97C-5495EBE3235F}">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Observations</a:t>
          </a:r>
        </a:p>
      </dgm:t>
    </dgm:pt>
    <dgm:pt modelId="{CEE79017-78E7-4440-8E5C-2DB62A4E18D0}" type="parTrans" cxnId="{20C801A6-9ED3-4EA4-9091-346A9DC5A3BB}">
      <dgm:prSet/>
      <dgm:spPr/>
      <dgm:t>
        <a:bodyPr/>
        <a:lstStyle/>
        <a:p>
          <a:endParaRPr lang="fr-FR"/>
        </a:p>
      </dgm:t>
    </dgm:pt>
    <dgm:pt modelId="{0A6A853D-4256-4697-8572-B74572582573}" type="sibTrans" cxnId="{20C801A6-9ED3-4EA4-9091-346A9DC5A3BB}">
      <dgm:prSet/>
      <dgm:spPr/>
      <dgm:t>
        <a:bodyPr/>
        <a:lstStyle/>
        <a:p>
          <a:endParaRPr lang="fr-FR"/>
        </a:p>
      </dgm:t>
    </dgm:pt>
    <dgm:pt modelId="{1FE48DFB-B7C7-4E3A-9E60-E49D432147F9}">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Acteurs</a:t>
          </a:r>
        </a:p>
      </dgm:t>
    </dgm:pt>
    <dgm:pt modelId="{7B24F4D2-DA31-41CA-A8B1-35A51A5F86BE}" type="parTrans" cxnId="{B261E895-F28E-455F-9691-0EF47512B1A0}">
      <dgm:prSet/>
      <dgm:spPr/>
      <dgm:t>
        <a:bodyPr/>
        <a:lstStyle/>
        <a:p>
          <a:endParaRPr lang="fr-FR"/>
        </a:p>
      </dgm:t>
    </dgm:pt>
    <dgm:pt modelId="{C1D7D8B1-513E-4362-8205-7EAC898ADD58}" type="sibTrans" cxnId="{B261E895-F28E-455F-9691-0EF47512B1A0}">
      <dgm:prSet/>
      <dgm:spPr/>
      <dgm:t>
        <a:bodyPr/>
        <a:lstStyle/>
        <a:p>
          <a:endParaRPr lang="fr-FR"/>
        </a:p>
      </dgm:t>
    </dgm:pt>
    <dgm:pt modelId="{FFF42D7F-8B0F-4D97-9739-61093E020C3A}">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Partenaires</a:t>
          </a:r>
        </a:p>
      </dgm:t>
    </dgm:pt>
    <dgm:pt modelId="{EC3AFA1E-E531-4265-A03F-1D15AE8720AF}" type="parTrans" cxnId="{D96EE702-9904-4CAB-B3C8-F0A7F5A2046F}">
      <dgm:prSet/>
      <dgm:spPr/>
      <dgm:t>
        <a:bodyPr/>
        <a:lstStyle/>
        <a:p>
          <a:endParaRPr lang="fr-FR"/>
        </a:p>
      </dgm:t>
    </dgm:pt>
    <dgm:pt modelId="{4E75D270-CEDD-4A78-B677-B9CBF323C77F}" type="sibTrans" cxnId="{D96EE702-9904-4CAB-B3C8-F0A7F5A2046F}">
      <dgm:prSet/>
      <dgm:spPr/>
      <dgm:t>
        <a:bodyPr/>
        <a:lstStyle/>
        <a:p>
          <a:endParaRPr lang="fr-FR"/>
        </a:p>
      </dgm:t>
    </dgm:pt>
    <dgm:pt modelId="{F59413FB-21B6-45FD-BCBF-255EEBB9044F}">
      <dgm:prSet/>
      <dgm:spPr>
        <a:ln w="6350">
          <a:solidFill>
            <a:schemeClr val="accent3">
              <a:lumMod val="75000"/>
            </a:schemeClr>
          </a:solidFill>
        </a:ln>
        <a:effectLst>
          <a:outerShdw blurRad="50800" dist="38100" dir="2700000" algn="tl" rotWithShape="0">
            <a:prstClr val="black">
              <a:alpha val="40000"/>
            </a:prstClr>
          </a:outerShdw>
        </a:effectLst>
      </dgm:spPr>
      <dgm:t>
        <a:bodyPr/>
        <a:lstStyle/>
        <a:p>
          <a:r>
            <a:rPr lang="fr-FR" dirty="0">
              <a:highlight>
                <a:srgbClr val="C6C6EA"/>
              </a:highlight>
              <a:latin typeface="Marianne" panose="02000000000000000000" pitchFamily="2" charset="0"/>
            </a:rPr>
            <a:t>Retex</a:t>
          </a:r>
        </a:p>
      </dgm:t>
    </dgm:pt>
    <dgm:pt modelId="{419DEF27-D783-438E-9B14-ABF70F8C2061}" type="parTrans" cxnId="{6CE3D0CD-BF3C-4B32-AC8B-E9686A79AD66}">
      <dgm:prSet/>
      <dgm:spPr/>
      <dgm:t>
        <a:bodyPr/>
        <a:lstStyle/>
        <a:p>
          <a:endParaRPr lang="fr-FR"/>
        </a:p>
      </dgm:t>
    </dgm:pt>
    <dgm:pt modelId="{3464C388-B0B0-462E-8B35-99D64160585F}" type="sibTrans" cxnId="{6CE3D0CD-BF3C-4B32-AC8B-E9686A79AD66}">
      <dgm:prSet/>
      <dgm:spPr/>
      <dgm:t>
        <a:bodyPr/>
        <a:lstStyle/>
        <a:p>
          <a:endParaRPr lang="fr-FR"/>
        </a:p>
      </dgm:t>
    </dgm:pt>
    <dgm:pt modelId="{609B0644-1C13-441B-8811-CCDC36995361}" type="pres">
      <dgm:prSet presAssocID="{1E995B14-0D3D-492F-85A2-2CCC82F15C00}" presName="diagram" presStyleCnt="0">
        <dgm:presLayoutVars>
          <dgm:dir/>
          <dgm:resizeHandles val="exact"/>
        </dgm:presLayoutVars>
      </dgm:prSet>
      <dgm:spPr/>
      <dgm:t>
        <a:bodyPr/>
        <a:lstStyle/>
        <a:p>
          <a:endParaRPr lang="fr-FR"/>
        </a:p>
      </dgm:t>
    </dgm:pt>
    <dgm:pt modelId="{0848E147-9A0E-48B1-848B-5FCB15AAE181}" type="pres">
      <dgm:prSet presAssocID="{6E1828A9-E79B-4C13-A97A-BC0698B77E28}" presName="node" presStyleLbl="node1" presStyleIdx="0" presStyleCnt="1" custLinFactNeighborX="-8178" custLinFactNeighborY="-2001">
        <dgm:presLayoutVars>
          <dgm:bulletEnabled val="1"/>
        </dgm:presLayoutVars>
      </dgm:prSet>
      <dgm:spPr/>
      <dgm:t>
        <a:bodyPr/>
        <a:lstStyle/>
        <a:p>
          <a:endParaRPr lang="fr-FR"/>
        </a:p>
      </dgm:t>
    </dgm:pt>
  </dgm:ptLst>
  <dgm:cxnLst>
    <dgm:cxn modelId="{CA251E1C-58F8-4F5B-B7BF-38F8BA8FCF3D}" type="presOf" srcId="{1FE48DFB-B7C7-4E3A-9E60-E49D432147F9}" destId="{0848E147-9A0E-48B1-848B-5FCB15AAE181}" srcOrd="0" destOrd="4" presId="urn:microsoft.com/office/officeart/2005/8/layout/default"/>
    <dgm:cxn modelId="{80E04D8E-5118-497D-A7AE-F4E435BB9CFC}" type="presOf" srcId="{FFF42D7F-8B0F-4D97-9739-61093E020C3A}" destId="{0848E147-9A0E-48B1-848B-5FCB15AAE181}" srcOrd="0" destOrd="5" presId="urn:microsoft.com/office/officeart/2005/8/layout/default"/>
    <dgm:cxn modelId="{20C801A6-9ED3-4EA4-9091-346A9DC5A3BB}" srcId="{6E1828A9-E79B-4C13-A97A-BC0698B77E28}" destId="{D682FE03-2365-432D-B97C-5495EBE3235F}" srcOrd="2" destOrd="0" parTransId="{CEE79017-78E7-4440-8E5C-2DB62A4E18D0}" sibTransId="{0A6A853D-4256-4697-8572-B74572582573}"/>
    <dgm:cxn modelId="{87CD7255-2951-4C46-8773-609C5133E0DA}" srcId="{6E1828A9-E79B-4C13-A97A-BC0698B77E28}" destId="{46FA40E3-675B-456A-A174-8D731D722106}" srcOrd="0" destOrd="0" parTransId="{482836CD-0D39-4852-B2AC-806F5EA470F8}" sibTransId="{966D0888-CF25-49C2-A84F-5516FC3C21F5}"/>
    <dgm:cxn modelId="{835FCDD6-5DB3-4045-9796-C88999062F7D}" type="presOf" srcId="{F59413FB-21B6-45FD-BCBF-255EEBB9044F}" destId="{0848E147-9A0E-48B1-848B-5FCB15AAE181}" srcOrd="0" destOrd="6" presId="urn:microsoft.com/office/officeart/2005/8/layout/default"/>
    <dgm:cxn modelId="{C071B13B-C749-467E-A178-728CCA8E9C84}" type="presOf" srcId="{20FF880F-1087-4080-8F78-D3C0790E2550}" destId="{0848E147-9A0E-48B1-848B-5FCB15AAE181}" srcOrd="0" destOrd="2" presId="urn:microsoft.com/office/officeart/2005/8/layout/default"/>
    <dgm:cxn modelId="{6CE3D0CD-BF3C-4B32-AC8B-E9686A79AD66}" srcId="{6E1828A9-E79B-4C13-A97A-BC0698B77E28}" destId="{F59413FB-21B6-45FD-BCBF-255EEBB9044F}" srcOrd="5" destOrd="0" parTransId="{419DEF27-D783-438E-9B14-ABF70F8C2061}" sibTransId="{3464C388-B0B0-462E-8B35-99D64160585F}"/>
    <dgm:cxn modelId="{7975AFB8-E991-4E4D-BA46-E4A85B56028F}" srcId="{1E995B14-0D3D-492F-85A2-2CCC82F15C00}" destId="{6E1828A9-E79B-4C13-A97A-BC0698B77E28}" srcOrd="0" destOrd="0" parTransId="{571F6FFA-388D-4723-A8A3-F504D6DBFF1A}" sibTransId="{7096AFA5-C09A-4FA0-81B9-0A6F0C8C276D}"/>
    <dgm:cxn modelId="{B261E895-F28E-455F-9691-0EF47512B1A0}" srcId="{6E1828A9-E79B-4C13-A97A-BC0698B77E28}" destId="{1FE48DFB-B7C7-4E3A-9E60-E49D432147F9}" srcOrd="3" destOrd="0" parTransId="{7B24F4D2-DA31-41CA-A8B1-35A51A5F86BE}" sibTransId="{C1D7D8B1-513E-4362-8205-7EAC898ADD58}"/>
    <dgm:cxn modelId="{A7133781-9B5F-463A-979D-0B763C278446}" type="presOf" srcId="{1E995B14-0D3D-492F-85A2-2CCC82F15C00}" destId="{609B0644-1C13-441B-8811-CCDC36995361}" srcOrd="0" destOrd="0" presId="urn:microsoft.com/office/officeart/2005/8/layout/default"/>
    <dgm:cxn modelId="{DD4669CB-5F36-4F79-8828-8164F2D83466}" type="presOf" srcId="{D682FE03-2365-432D-B97C-5495EBE3235F}" destId="{0848E147-9A0E-48B1-848B-5FCB15AAE181}" srcOrd="0" destOrd="3" presId="urn:microsoft.com/office/officeart/2005/8/layout/default"/>
    <dgm:cxn modelId="{5E2585AB-F182-4D66-AFEF-E160162AA88F}" type="presOf" srcId="{46FA40E3-675B-456A-A174-8D731D722106}" destId="{0848E147-9A0E-48B1-848B-5FCB15AAE181}" srcOrd="0" destOrd="1" presId="urn:microsoft.com/office/officeart/2005/8/layout/default"/>
    <dgm:cxn modelId="{D96EE702-9904-4CAB-B3C8-F0A7F5A2046F}" srcId="{6E1828A9-E79B-4C13-A97A-BC0698B77E28}" destId="{FFF42D7F-8B0F-4D97-9739-61093E020C3A}" srcOrd="4" destOrd="0" parTransId="{EC3AFA1E-E531-4265-A03F-1D15AE8720AF}" sibTransId="{4E75D270-CEDD-4A78-B677-B9CBF323C77F}"/>
    <dgm:cxn modelId="{D72EB07E-4D84-40E5-AD2D-F988C54EFC27}" srcId="{6E1828A9-E79B-4C13-A97A-BC0698B77E28}" destId="{20FF880F-1087-4080-8F78-D3C0790E2550}" srcOrd="1" destOrd="0" parTransId="{0051BE49-7C93-4F32-A0B2-FCA0F0D1AD8A}" sibTransId="{CC8AAC5E-5497-4E0B-863D-F1F45F0DE7E4}"/>
    <dgm:cxn modelId="{6BEA0B9B-AE63-44D8-9D72-CD1F1BEFBC25}" type="presOf" srcId="{6E1828A9-E79B-4C13-A97A-BC0698B77E28}" destId="{0848E147-9A0E-48B1-848B-5FCB15AAE181}" srcOrd="0" destOrd="0" presId="urn:microsoft.com/office/officeart/2005/8/layout/default"/>
    <dgm:cxn modelId="{1CFBDABF-41EC-4C71-88F7-5031DB5615B7}" type="presParOf" srcId="{609B0644-1C13-441B-8811-CCDC36995361}" destId="{0848E147-9A0E-48B1-848B-5FCB15AAE181}" srcOrd="0" destOrd="0" presId="urn:microsoft.com/office/officeart/2005/8/layout/defaul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B12264-7F85-4225-BEEA-3547693117B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fr-FR"/>
        </a:p>
      </dgm:t>
    </dgm:pt>
    <dgm:pt modelId="{50619401-861F-4956-A497-FBBF7EBCB8AE}">
      <dgm:prSet phldrT="[Texte]"/>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b="0" i="1" dirty="0">
              <a:latin typeface="Marianne" panose="02000000000000000000" pitchFamily="2" charset="0"/>
              <a:ea typeface="+mn-ea"/>
              <a:cs typeface="+mn-cs"/>
            </a:rPr>
            <a:t>4: Agir/réagir</a:t>
          </a:r>
          <a:endParaRPr lang="fr-FR" i="1" dirty="0"/>
        </a:p>
      </dgm:t>
    </dgm:pt>
    <dgm:pt modelId="{67C9D8D5-0D14-437B-88C3-1597266316B7}" type="parTrans" cxnId="{70A376CC-D87B-4A27-B5FB-7AB7E735F923}">
      <dgm:prSet/>
      <dgm:spPr/>
      <dgm:t>
        <a:bodyPr/>
        <a:lstStyle/>
        <a:p>
          <a:endParaRPr lang="fr-FR"/>
        </a:p>
      </dgm:t>
    </dgm:pt>
    <dgm:pt modelId="{E82598A2-EC4A-402F-A277-D14FA2088485}" type="sibTrans" cxnId="{70A376CC-D87B-4A27-B5FB-7AB7E735F923}">
      <dgm:prSet/>
      <dgm:spPr/>
      <dgm:t>
        <a:bodyPr/>
        <a:lstStyle/>
        <a:p>
          <a:endParaRPr lang="fr-FR"/>
        </a:p>
      </dgm:t>
    </dgm:pt>
    <dgm:pt modelId="{D0A1F050-18A7-4687-965E-B409CDEBCE24}">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Elaborer un plan d’action</a:t>
          </a:r>
        </a:p>
      </dgm:t>
    </dgm:pt>
    <dgm:pt modelId="{4793670D-373A-4DE0-BDFE-56531FD93A1A}" type="parTrans" cxnId="{947B70F6-38E6-45DB-A7BA-99401AD4A31A}">
      <dgm:prSet/>
      <dgm:spPr/>
      <dgm:t>
        <a:bodyPr/>
        <a:lstStyle/>
        <a:p>
          <a:endParaRPr lang="fr-FR"/>
        </a:p>
      </dgm:t>
    </dgm:pt>
    <dgm:pt modelId="{CBFC5CC7-D160-44E1-B828-C5004E16B71B}" type="sibTrans" cxnId="{947B70F6-38E6-45DB-A7BA-99401AD4A31A}">
      <dgm:prSet/>
      <dgm:spPr/>
      <dgm:t>
        <a:bodyPr/>
        <a:lstStyle/>
        <a:p>
          <a:endParaRPr lang="fr-FR"/>
        </a:p>
      </dgm:t>
    </dgm:pt>
    <dgm:pt modelId="{5B6CD019-265E-4D30-9A6D-5C2C822D7FA6}">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Travaux de sécurisation</a:t>
          </a:r>
        </a:p>
      </dgm:t>
    </dgm:pt>
    <dgm:pt modelId="{E020E3EE-6916-481A-82D1-B8A002CA2961}" type="parTrans" cxnId="{21502C21-10B8-4AE2-ADEE-6AE34798B77D}">
      <dgm:prSet/>
      <dgm:spPr/>
      <dgm:t>
        <a:bodyPr/>
        <a:lstStyle/>
        <a:p>
          <a:endParaRPr lang="fr-FR"/>
        </a:p>
      </dgm:t>
    </dgm:pt>
    <dgm:pt modelId="{B0587853-5FE1-4879-ADA8-EB250EB1E892}" type="sibTrans" cxnId="{21502C21-10B8-4AE2-ADEE-6AE34798B77D}">
      <dgm:prSet/>
      <dgm:spPr/>
      <dgm:t>
        <a:bodyPr/>
        <a:lstStyle/>
        <a:p>
          <a:endParaRPr lang="fr-FR"/>
        </a:p>
      </dgm:t>
    </dgm:pt>
    <dgm:pt modelId="{4B47D520-614A-47CC-B4C7-B860A6C18A06}">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highlight>
                <a:srgbClr val="C6C6EA"/>
              </a:highlight>
              <a:latin typeface="Marianne" panose="02000000000000000000" pitchFamily="2" charset="0"/>
            </a:rPr>
            <a:t>Mise à jour du PPMS/ rédaction PPMS unifié </a:t>
          </a:r>
        </a:p>
      </dgm:t>
    </dgm:pt>
    <dgm:pt modelId="{1C6172CF-A829-4123-B484-ADDA733DEE33}" type="parTrans" cxnId="{FA8A953C-02B5-458C-A850-26D6A1095CF0}">
      <dgm:prSet/>
      <dgm:spPr/>
      <dgm:t>
        <a:bodyPr/>
        <a:lstStyle/>
        <a:p>
          <a:endParaRPr lang="fr-FR"/>
        </a:p>
      </dgm:t>
    </dgm:pt>
    <dgm:pt modelId="{E56AB7CF-B5EF-4181-99AF-1956A04A5DA9}" type="sibTrans" cxnId="{FA8A953C-02B5-458C-A850-26D6A1095CF0}">
      <dgm:prSet/>
      <dgm:spPr/>
      <dgm:t>
        <a:bodyPr/>
        <a:lstStyle/>
        <a:p>
          <a:endParaRPr lang="fr-FR"/>
        </a:p>
      </dgm:t>
    </dgm:pt>
    <dgm:pt modelId="{CD4AD426-285F-4150-A65B-C679D366D76D}">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Actualisation des consignes générales</a:t>
          </a:r>
        </a:p>
      </dgm:t>
    </dgm:pt>
    <dgm:pt modelId="{1EFD07FD-0969-408A-B4EE-F31E8B2564BE}" type="parTrans" cxnId="{1ED98BB5-5D1C-46A8-9D25-33D47E7E7F2D}">
      <dgm:prSet/>
      <dgm:spPr/>
      <dgm:t>
        <a:bodyPr/>
        <a:lstStyle/>
        <a:p>
          <a:endParaRPr lang="fr-FR"/>
        </a:p>
      </dgm:t>
    </dgm:pt>
    <dgm:pt modelId="{734488B3-5773-4274-AF5F-86208B882EBE}" type="sibTrans" cxnId="{1ED98BB5-5D1C-46A8-9D25-33D47E7E7F2D}">
      <dgm:prSet/>
      <dgm:spPr/>
      <dgm:t>
        <a:bodyPr/>
        <a:lstStyle/>
        <a:p>
          <a:endParaRPr lang="fr-FR"/>
        </a:p>
      </dgm:t>
    </dgm:pt>
    <dgm:pt modelId="{25154A02-0602-4064-9BB1-63863B97F0DD}">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latin typeface="Marianne" panose="02000000000000000000" pitchFamily="2" charset="0"/>
            </a:rPr>
            <a:t>Enregistrer dans RESCUE</a:t>
          </a:r>
        </a:p>
      </dgm:t>
    </dgm:pt>
    <dgm:pt modelId="{2A49CB03-30AD-429E-81B8-88CC5CD173E2}" type="parTrans" cxnId="{F4E1D516-994E-4FB8-8F92-D86FBEDAEF50}">
      <dgm:prSet/>
      <dgm:spPr/>
      <dgm:t>
        <a:bodyPr/>
        <a:lstStyle/>
        <a:p>
          <a:endParaRPr lang="fr-FR"/>
        </a:p>
      </dgm:t>
    </dgm:pt>
    <dgm:pt modelId="{508E255F-2315-4577-93D6-5F3B80631F25}" type="sibTrans" cxnId="{F4E1D516-994E-4FB8-8F92-D86FBEDAEF50}">
      <dgm:prSet/>
      <dgm:spPr/>
      <dgm:t>
        <a:bodyPr/>
        <a:lstStyle/>
        <a:p>
          <a:endParaRPr lang="fr-FR"/>
        </a:p>
      </dgm:t>
    </dgm:pt>
    <dgm:pt modelId="{3EB73B1D-468B-4BD3-971C-6C0660B740D3}">
      <dgm:prSet/>
      <dgm:spPr>
        <a:ln w="6350">
          <a:solidFill>
            <a:schemeClr val="accent1">
              <a:lumMod val="75000"/>
              <a:lumOff val="25000"/>
            </a:schemeClr>
          </a:solidFill>
        </a:ln>
        <a:effectLst>
          <a:outerShdw blurRad="50800" dist="38100" dir="2700000" algn="tl" rotWithShape="0">
            <a:prstClr val="black">
              <a:alpha val="40000"/>
            </a:prstClr>
          </a:outerShdw>
        </a:effectLst>
      </dgm:spPr>
      <dgm:t>
        <a:bodyPr/>
        <a:lstStyle/>
        <a:p>
          <a:r>
            <a:rPr lang="fr-FR" dirty="0">
              <a:highlight>
                <a:srgbClr val="C6C6EA"/>
              </a:highlight>
              <a:latin typeface="Marianne" panose="02000000000000000000" pitchFamily="2" charset="0"/>
            </a:rPr>
            <a:t>Envoi des PPMS valides avant les vacances d’été</a:t>
          </a:r>
        </a:p>
      </dgm:t>
    </dgm:pt>
    <dgm:pt modelId="{FFBADB97-3ABC-4F89-A3E0-72C2F145000C}" type="parTrans" cxnId="{9EA46477-6999-4507-99E2-B1CA0B04830C}">
      <dgm:prSet/>
      <dgm:spPr/>
      <dgm:t>
        <a:bodyPr/>
        <a:lstStyle/>
        <a:p>
          <a:endParaRPr lang="fr-FR"/>
        </a:p>
      </dgm:t>
    </dgm:pt>
    <dgm:pt modelId="{2CCE34B6-CF0D-4949-BF97-677A6A3990F1}" type="sibTrans" cxnId="{9EA46477-6999-4507-99E2-B1CA0B04830C}">
      <dgm:prSet/>
      <dgm:spPr/>
      <dgm:t>
        <a:bodyPr/>
        <a:lstStyle/>
        <a:p>
          <a:endParaRPr lang="fr-FR"/>
        </a:p>
      </dgm:t>
    </dgm:pt>
    <dgm:pt modelId="{74E72709-B35A-48DE-A1A9-6E1C262AAAAB}" type="pres">
      <dgm:prSet presAssocID="{C4B12264-7F85-4225-BEEA-3547693117B2}" presName="diagram" presStyleCnt="0">
        <dgm:presLayoutVars>
          <dgm:dir/>
          <dgm:resizeHandles val="exact"/>
        </dgm:presLayoutVars>
      </dgm:prSet>
      <dgm:spPr/>
      <dgm:t>
        <a:bodyPr/>
        <a:lstStyle/>
        <a:p>
          <a:endParaRPr lang="fr-FR"/>
        </a:p>
      </dgm:t>
    </dgm:pt>
    <dgm:pt modelId="{9BD98BDE-9E18-49A1-9461-45DAE24DDD3F}" type="pres">
      <dgm:prSet presAssocID="{50619401-861F-4956-A497-FBBF7EBCB8AE}" presName="node" presStyleLbl="node1" presStyleIdx="0" presStyleCnt="1" custLinFactNeighborX="-26256" custLinFactNeighborY="2293">
        <dgm:presLayoutVars>
          <dgm:bulletEnabled val="1"/>
        </dgm:presLayoutVars>
      </dgm:prSet>
      <dgm:spPr/>
      <dgm:t>
        <a:bodyPr/>
        <a:lstStyle/>
        <a:p>
          <a:endParaRPr lang="fr-FR"/>
        </a:p>
      </dgm:t>
    </dgm:pt>
  </dgm:ptLst>
  <dgm:cxnLst>
    <dgm:cxn modelId="{937A1503-E966-4FB6-AA21-B349351BDBCB}" type="presOf" srcId="{4B47D520-614A-47CC-B4C7-B860A6C18A06}" destId="{9BD98BDE-9E18-49A1-9461-45DAE24DDD3F}" srcOrd="0" destOrd="3" presId="urn:microsoft.com/office/officeart/2005/8/layout/default"/>
    <dgm:cxn modelId="{1ED98BB5-5D1C-46A8-9D25-33D47E7E7F2D}" srcId="{50619401-861F-4956-A497-FBBF7EBCB8AE}" destId="{CD4AD426-285F-4150-A65B-C679D366D76D}" srcOrd="4" destOrd="0" parTransId="{1EFD07FD-0969-408A-B4EE-F31E8B2564BE}" sibTransId="{734488B3-5773-4274-AF5F-86208B882EBE}"/>
    <dgm:cxn modelId="{9EA46477-6999-4507-99E2-B1CA0B04830C}" srcId="{50619401-861F-4956-A497-FBBF7EBCB8AE}" destId="{3EB73B1D-468B-4BD3-971C-6C0660B740D3}" srcOrd="3" destOrd="0" parTransId="{FFBADB97-3ABC-4F89-A3E0-72C2F145000C}" sibTransId="{2CCE34B6-CF0D-4949-BF97-677A6A3990F1}"/>
    <dgm:cxn modelId="{6CE783D1-3E45-44CD-9AEC-B48F9D56EEA4}" type="presOf" srcId="{C4B12264-7F85-4225-BEEA-3547693117B2}" destId="{74E72709-B35A-48DE-A1A9-6E1C262AAAAB}" srcOrd="0" destOrd="0" presId="urn:microsoft.com/office/officeart/2005/8/layout/default"/>
    <dgm:cxn modelId="{F4E1D516-994E-4FB8-8F92-D86FBEDAEF50}" srcId="{50619401-861F-4956-A497-FBBF7EBCB8AE}" destId="{25154A02-0602-4064-9BB1-63863B97F0DD}" srcOrd="5" destOrd="0" parTransId="{2A49CB03-30AD-429E-81B8-88CC5CD173E2}" sibTransId="{508E255F-2315-4577-93D6-5F3B80631F25}"/>
    <dgm:cxn modelId="{21502C21-10B8-4AE2-ADEE-6AE34798B77D}" srcId="{50619401-861F-4956-A497-FBBF7EBCB8AE}" destId="{5B6CD019-265E-4D30-9A6D-5C2C822D7FA6}" srcOrd="1" destOrd="0" parTransId="{E020E3EE-6916-481A-82D1-B8A002CA2961}" sibTransId="{B0587853-5FE1-4879-ADA8-EB250EB1E892}"/>
    <dgm:cxn modelId="{947B70F6-38E6-45DB-A7BA-99401AD4A31A}" srcId="{50619401-861F-4956-A497-FBBF7EBCB8AE}" destId="{D0A1F050-18A7-4687-965E-B409CDEBCE24}" srcOrd="0" destOrd="0" parTransId="{4793670D-373A-4DE0-BDFE-56531FD93A1A}" sibTransId="{CBFC5CC7-D160-44E1-B828-C5004E16B71B}"/>
    <dgm:cxn modelId="{70A376CC-D87B-4A27-B5FB-7AB7E735F923}" srcId="{C4B12264-7F85-4225-BEEA-3547693117B2}" destId="{50619401-861F-4956-A497-FBBF7EBCB8AE}" srcOrd="0" destOrd="0" parTransId="{67C9D8D5-0D14-437B-88C3-1597266316B7}" sibTransId="{E82598A2-EC4A-402F-A277-D14FA2088485}"/>
    <dgm:cxn modelId="{18A13BD3-4D1C-4FE4-882F-E353A38B4A02}" type="presOf" srcId="{CD4AD426-285F-4150-A65B-C679D366D76D}" destId="{9BD98BDE-9E18-49A1-9461-45DAE24DDD3F}" srcOrd="0" destOrd="5" presId="urn:microsoft.com/office/officeart/2005/8/layout/default"/>
    <dgm:cxn modelId="{03633D88-2B47-4FCE-A949-65BB300E428A}" type="presOf" srcId="{50619401-861F-4956-A497-FBBF7EBCB8AE}" destId="{9BD98BDE-9E18-49A1-9461-45DAE24DDD3F}" srcOrd="0" destOrd="0" presId="urn:microsoft.com/office/officeart/2005/8/layout/default"/>
    <dgm:cxn modelId="{CA93960C-74B2-4ED5-A152-07A1235F830B}" type="presOf" srcId="{25154A02-0602-4064-9BB1-63863B97F0DD}" destId="{9BD98BDE-9E18-49A1-9461-45DAE24DDD3F}" srcOrd="0" destOrd="6" presId="urn:microsoft.com/office/officeart/2005/8/layout/default"/>
    <dgm:cxn modelId="{0C106096-2D64-4FC6-A0A5-5A6BD0CAEFBE}" type="presOf" srcId="{D0A1F050-18A7-4687-965E-B409CDEBCE24}" destId="{9BD98BDE-9E18-49A1-9461-45DAE24DDD3F}" srcOrd="0" destOrd="1" presId="urn:microsoft.com/office/officeart/2005/8/layout/default"/>
    <dgm:cxn modelId="{CAC797C9-25EC-4083-ABCC-CF50F3E5F8B1}" type="presOf" srcId="{5B6CD019-265E-4D30-9A6D-5C2C822D7FA6}" destId="{9BD98BDE-9E18-49A1-9461-45DAE24DDD3F}" srcOrd="0" destOrd="2" presId="urn:microsoft.com/office/officeart/2005/8/layout/default"/>
    <dgm:cxn modelId="{FA8A953C-02B5-458C-A850-26D6A1095CF0}" srcId="{50619401-861F-4956-A497-FBBF7EBCB8AE}" destId="{4B47D520-614A-47CC-B4C7-B860A6C18A06}" srcOrd="2" destOrd="0" parTransId="{1C6172CF-A829-4123-B484-ADDA733DEE33}" sibTransId="{E56AB7CF-B5EF-4181-99AF-1956A04A5DA9}"/>
    <dgm:cxn modelId="{407E9039-369D-4E48-A6A2-7DEF01BD0CC4}" type="presOf" srcId="{3EB73B1D-468B-4BD3-971C-6C0660B740D3}" destId="{9BD98BDE-9E18-49A1-9461-45DAE24DDD3F}" srcOrd="0" destOrd="4" presId="urn:microsoft.com/office/officeart/2005/8/layout/default"/>
    <dgm:cxn modelId="{4E26208A-FD43-4ADC-8068-314320B017BB}" type="presParOf" srcId="{74E72709-B35A-48DE-A1A9-6E1C262AAAAB}" destId="{9BD98BDE-9E18-49A1-9461-45DAE24DDD3F}" srcOrd="0" destOrd="0" presId="urn:microsoft.com/office/officeart/2005/8/layout/default"/>
  </dgm:cxnLst>
  <dgm:bg/>
  <dgm:whole>
    <a:ln w="6350"/>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8EA3BF-D237-4FE8-897A-BFD644443DD0}" type="doc">
      <dgm:prSet loTypeId="urn:microsoft.com/office/officeart/2005/8/layout/default" loCatId="list" qsTypeId="urn:microsoft.com/office/officeart/2005/8/quickstyle/simple3" qsCatId="simple" csTypeId="urn:microsoft.com/office/officeart/2005/8/colors/accent2_4" csCatId="accent2" phldr="1"/>
      <dgm:spPr/>
      <dgm:t>
        <a:bodyPr/>
        <a:lstStyle/>
        <a:p>
          <a:endParaRPr lang="fr-FR"/>
        </a:p>
      </dgm:t>
    </dgm:pt>
    <dgm:pt modelId="{839664EE-21F7-4429-8A73-1D54B4FD0720}">
      <dgm:prSet phldrT="[Texte]"/>
      <dgm:spPr/>
      <dgm:t>
        <a:bodyPr/>
        <a:lstStyle/>
        <a:p>
          <a:r>
            <a:rPr lang="fr-FR" dirty="0">
              <a:latin typeface="Marianne" panose="02000000000000000000" pitchFamily="2" charset="0"/>
            </a:rPr>
            <a:t>Préserver « l’école de la confiance »</a:t>
          </a:r>
        </a:p>
      </dgm:t>
    </dgm:pt>
    <dgm:pt modelId="{9A857D57-FFB4-4DC1-B0D6-3B812E2E37D7}" type="parTrans" cxnId="{98A53DAB-BA79-40CF-ACF6-1B9DDAA99CAF}">
      <dgm:prSet/>
      <dgm:spPr/>
      <dgm:t>
        <a:bodyPr/>
        <a:lstStyle/>
        <a:p>
          <a:endParaRPr lang="fr-FR">
            <a:latin typeface="Marianne" panose="02000000000000000000" pitchFamily="2" charset="0"/>
          </a:endParaRPr>
        </a:p>
      </dgm:t>
    </dgm:pt>
    <dgm:pt modelId="{5B443404-6CAE-433E-9EF9-A53CFE9496E8}" type="sibTrans" cxnId="{98A53DAB-BA79-40CF-ACF6-1B9DDAA99CAF}">
      <dgm:prSet/>
      <dgm:spPr/>
      <dgm:t>
        <a:bodyPr/>
        <a:lstStyle/>
        <a:p>
          <a:endParaRPr lang="fr-FR">
            <a:latin typeface="Marianne" panose="02000000000000000000" pitchFamily="2" charset="0"/>
          </a:endParaRPr>
        </a:p>
      </dgm:t>
    </dgm:pt>
    <dgm:pt modelId="{4DC195A7-8630-45E7-9FDC-FA34BA660B6B}">
      <dgm:prSet phldrT="[Texte]"/>
      <dgm:spPr/>
      <dgm:t>
        <a:bodyPr/>
        <a:lstStyle/>
        <a:p>
          <a:r>
            <a:rPr lang="fr-FR" dirty="0">
              <a:latin typeface="Marianne" panose="02000000000000000000" pitchFamily="2" charset="0"/>
            </a:rPr>
            <a:t>Servir les objectifs de l’exercice</a:t>
          </a:r>
        </a:p>
      </dgm:t>
    </dgm:pt>
    <dgm:pt modelId="{14BFC080-87B5-4D14-947E-8ED6A6B9BB53}" type="parTrans" cxnId="{51AAA8F9-F023-4BCD-8BE6-A8CB4D126D05}">
      <dgm:prSet/>
      <dgm:spPr/>
      <dgm:t>
        <a:bodyPr/>
        <a:lstStyle/>
        <a:p>
          <a:endParaRPr lang="fr-FR">
            <a:latin typeface="Marianne" panose="02000000000000000000" pitchFamily="2" charset="0"/>
          </a:endParaRPr>
        </a:p>
      </dgm:t>
    </dgm:pt>
    <dgm:pt modelId="{A3B512B0-A1A6-40D9-9364-81F1597EACA0}" type="sibTrans" cxnId="{51AAA8F9-F023-4BCD-8BE6-A8CB4D126D05}">
      <dgm:prSet/>
      <dgm:spPr/>
      <dgm:t>
        <a:bodyPr/>
        <a:lstStyle/>
        <a:p>
          <a:endParaRPr lang="fr-FR">
            <a:latin typeface="Marianne" panose="02000000000000000000" pitchFamily="2" charset="0"/>
          </a:endParaRPr>
        </a:p>
      </dgm:t>
    </dgm:pt>
    <dgm:pt modelId="{B723ADF6-F913-4E80-9D44-915E79D2470E}">
      <dgm:prSet phldrT="[Texte]"/>
      <dgm:spPr/>
      <dgm:t>
        <a:bodyPr/>
        <a:lstStyle/>
        <a:p>
          <a:r>
            <a:rPr lang="fr-FR" dirty="0">
              <a:latin typeface="Marianne" panose="02000000000000000000" pitchFamily="2" charset="0"/>
            </a:rPr>
            <a:t>Eviter la panique</a:t>
          </a:r>
        </a:p>
      </dgm:t>
    </dgm:pt>
    <dgm:pt modelId="{71958CBC-C55C-4EDB-9B8D-571626ACCCA9}" type="parTrans" cxnId="{BECD7135-4B38-4FD5-908B-87BC9CE51B46}">
      <dgm:prSet/>
      <dgm:spPr/>
      <dgm:t>
        <a:bodyPr/>
        <a:lstStyle/>
        <a:p>
          <a:endParaRPr lang="fr-FR">
            <a:latin typeface="Marianne" panose="02000000000000000000" pitchFamily="2" charset="0"/>
          </a:endParaRPr>
        </a:p>
      </dgm:t>
    </dgm:pt>
    <dgm:pt modelId="{D3B450ED-A6D0-4989-B3A8-AA7F9E7DD7E6}" type="sibTrans" cxnId="{BECD7135-4B38-4FD5-908B-87BC9CE51B46}">
      <dgm:prSet/>
      <dgm:spPr/>
      <dgm:t>
        <a:bodyPr/>
        <a:lstStyle/>
        <a:p>
          <a:endParaRPr lang="fr-FR">
            <a:latin typeface="Marianne" panose="02000000000000000000" pitchFamily="2" charset="0"/>
          </a:endParaRPr>
        </a:p>
      </dgm:t>
    </dgm:pt>
    <dgm:pt modelId="{489087A7-F74C-46D5-BFDA-41CAB823B07A}">
      <dgm:prSet phldrT="[Texte]"/>
      <dgm:spPr/>
      <dgm:t>
        <a:bodyPr/>
        <a:lstStyle/>
        <a:p>
          <a:r>
            <a:rPr lang="fr-FR" dirty="0">
              <a:latin typeface="Marianne" panose="02000000000000000000" pitchFamily="2" charset="0"/>
            </a:rPr>
            <a:t>Respecter la vigilance </a:t>
          </a:r>
        </a:p>
        <a:p>
          <a:r>
            <a:rPr lang="fr-FR" dirty="0">
              <a:latin typeface="Marianne" panose="02000000000000000000" pitchFamily="2" charset="0"/>
            </a:rPr>
            <a:t>sécurité renforcée au national</a:t>
          </a:r>
        </a:p>
      </dgm:t>
    </dgm:pt>
    <dgm:pt modelId="{46908176-ED19-4A78-85E5-8DDF21AA1D92}" type="sibTrans" cxnId="{DB066027-F9DB-48B8-B49B-4013E71ACAD6}">
      <dgm:prSet/>
      <dgm:spPr/>
      <dgm:t>
        <a:bodyPr/>
        <a:lstStyle/>
        <a:p>
          <a:endParaRPr lang="fr-FR">
            <a:latin typeface="Marianne" panose="02000000000000000000" pitchFamily="2" charset="0"/>
          </a:endParaRPr>
        </a:p>
      </dgm:t>
    </dgm:pt>
    <dgm:pt modelId="{59D94478-F973-415E-A42A-552C7AFE3BA4}" type="parTrans" cxnId="{DB066027-F9DB-48B8-B49B-4013E71ACAD6}">
      <dgm:prSet/>
      <dgm:spPr/>
      <dgm:t>
        <a:bodyPr/>
        <a:lstStyle/>
        <a:p>
          <a:endParaRPr lang="fr-FR">
            <a:latin typeface="Marianne" panose="02000000000000000000" pitchFamily="2" charset="0"/>
          </a:endParaRPr>
        </a:p>
      </dgm:t>
    </dgm:pt>
    <dgm:pt modelId="{80B9E9B1-F2D3-4761-9386-A9435E416A9A}" type="pres">
      <dgm:prSet presAssocID="{6F8EA3BF-D237-4FE8-897A-BFD644443DD0}" presName="diagram" presStyleCnt="0">
        <dgm:presLayoutVars>
          <dgm:dir/>
          <dgm:resizeHandles val="exact"/>
        </dgm:presLayoutVars>
      </dgm:prSet>
      <dgm:spPr/>
      <dgm:t>
        <a:bodyPr/>
        <a:lstStyle/>
        <a:p>
          <a:endParaRPr lang="fr-FR"/>
        </a:p>
      </dgm:t>
    </dgm:pt>
    <dgm:pt modelId="{096B1ED1-1488-466E-A712-147758834E59}" type="pres">
      <dgm:prSet presAssocID="{839664EE-21F7-4429-8A73-1D54B4FD0720}" presName="node" presStyleLbl="node1" presStyleIdx="0" presStyleCnt="4">
        <dgm:presLayoutVars>
          <dgm:bulletEnabled val="1"/>
        </dgm:presLayoutVars>
      </dgm:prSet>
      <dgm:spPr/>
      <dgm:t>
        <a:bodyPr/>
        <a:lstStyle/>
        <a:p>
          <a:endParaRPr lang="fr-FR"/>
        </a:p>
      </dgm:t>
    </dgm:pt>
    <dgm:pt modelId="{D5CB9BE6-A842-4A30-9D18-51D719F30DA0}" type="pres">
      <dgm:prSet presAssocID="{5B443404-6CAE-433E-9EF9-A53CFE9496E8}" presName="sibTrans" presStyleCnt="0"/>
      <dgm:spPr/>
    </dgm:pt>
    <dgm:pt modelId="{E5D0BD15-72C0-4D28-BAEB-4ADE671680AE}" type="pres">
      <dgm:prSet presAssocID="{4DC195A7-8630-45E7-9FDC-FA34BA660B6B}" presName="node" presStyleLbl="node1" presStyleIdx="1" presStyleCnt="4">
        <dgm:presLayoutVars>
          <dgm:bulletEnabled val="1"/>
        </dgm:presLayoutVars>
      </dgm:prSet>
      <dgm:spPr/>
      <dgm:t>
        <a:bodyPr/>
        <a:lstStyle/>
        <a:p>
          <a:endParaRPr lang="fr-FR"/>
        </a:p>
      </dgm:t>
    </dgm:pt>
    <dgm:pt modelId="{230845CF-F565-4B18-83D2-09D40E2AB065}" type="pres">
      <dgm:prSet presAssocID="{A3B512B0-A1A6-40D9-9364-81F1597EACA0}" presName="sibTrans" presStyleCnt="0"/>
      <dgm:spPr/>
    </dgm:pt>
    <dgm:pt modelId="{06F87717-252C-4765-90CB-6BF836016DC9}" type="pres">
      <dgm:prSet presAssocID="{B723ADF6-F913-4E80-9D44-915E79D2470E}" presName="node" presStyleLbl="node1" presStyleIdx="2" presStyleCnt="4">
        <dgm:presLayoutVars>
          <dgm:bulletEnabled val="1"/>
        </dgm:presLayoutVars>
      </dgm:prSet>
      <dgm:spPr/>
      <dgm:t>
        <a:bodyPr/>
        <a:lstStyle/>
        <a:p>
          <a:endParaRPr lang="fr-FR"/>
        </a:p>
      </dgm:t>
    </dgm:pt>
    <dgm:pt modelId="{B138EC3F-FD5B-4CC8-BA1E-BB70092EA045}" type="pres">
      <dgm:prSet presAssocID="{D3B450ED-A6D0-4989-B3A8-AA7F9E7DD7E6}" presName="sibTrans" presStyleCnt="0"/>
      <dgm:spPr/>
    </dgm:pt>
    <dgm:pt modelId="{0FC046E7-AAEA-46D2-8184-535ADBB0CC8A}" type="pres">
      <dgm:prSet presAssocID="{489087A7-F74C-46D5-BFDA-41CAB823B07A}" presName="node" presStyleLbl="node1" presStyleIdx="3" presStyleCnt="4">
        <dgm:presLayoutVars>
          <dgm:bulletEnabled val="1"/>
        </dgm:presLayoutVars>
      </dgm:prSet>
      <dgm:spPr/>
      <dgm:t>
        <a:bodyPr/>
        <a:lstStyle/>
        <a:p>
          <a:endParaRPr lang="fr-FR"/>
        </a:p>
      </dgm:t>
    </dgm:pt>
  </dgm:ptLst>
  <dgm:cxnLst>
    <dgm:cxn modelId="{DB066027-F9DB-48B8-B49B-4013E71ACAD6}" srcId="{6F8EA3BF-D237-4FE8-897A-BFD644443DD0}" destId="{489087A7-F74C-46D5-BFDA-41CAB823B07A}" srcOrd="3" destOrd="0" parTransId="{59D94478-F973-415E-A42A-552C7AFE3BA4}" sibTransId="{46908176-ED19-4A78-85E5-8DDF21AA1D92}"/>
    <dgm:cxn modelId="{51AAA8F9-F023-4BCD-8BE6-A8CB4D126D05}" srcId="{6F8EA3BF-D237-4FE8-897A-BFD644443DD0}" destId="{4DC195A7-8630-45E7-9FDC-FA34BA660B6B}" srcOrd="1" destOrd="0" parTransId="{14BFC080-87B5-4D14-947E-8ED6A6B9BB53}" sibTransId="{A3B512B0-A1A6-40D9-9364-81F1597EACA0}"/>
    <dgm:cxn modelId="{BECD7135-4B38-4FD5-908B-87BC9CE51B46}" srcId="{6F8EA3BF-D237-4FE8-897A-BFD644443DD0}" destId="{B723ADF6-F913-4E80-9D44-915E79D2470E}" srcOrd="2" destOrd="0" parTransId="{71958CBC-C55C-4EDB-9B8D-571626ACCCA9}" sibTransId="{D3B450ED-A6D0-4989-B3A8-AA7F9E7DD7E6}"/>
    <dgm:cxn modelId="{0A7B08E0-3C69-4F98-AF60-151ED4ACFD6B}" type="presOf" srcId="{489087A7-F74C-46D5-BFDA-41CAB823B07A}" destId="{0FC046E7-AAEA-46D2-8184-535ADBB0CC8A}" srcOrd="0" destOrd="0" presId="urn:microsoft.com/office/officeart/2005/8/layout/default"/>
    <dgm:cxn modelId="{98A53DAB-BA79-40CF-ACF6-1B9DDAA99CAF}" srcId="{6F8EA3BF-D237-4FE8-897A-BFD644443DD0}" destId="{839664EE-21F7-4429-8A73-1D54B4FD0720}" srcOrd="0" destOrd="0" parTransId="{9A857D57-FFB4-4DC1-B0D6-3B812E2E37D7}" sibTransId="{5B443404-6CAE-433E-9EF9-A53CFE9496E8}"/>
    <dgm:cxn modelId="{3E89598F-CE56-4B71-8E43-4649D4A8577A}" type="presOf" srcId="{4DC195A7-8630-45E7-9FDC-FA34BA660B6B}" destId="{E5D0BD15-72C0-4D28-BAEB-4ADE671680AE}" srcOrd="0" destOrd="0" presId="urn:microsoft.com/office/officeart/2005/8/layout/default"/>
    <dgm:cxn modelId="{2EAD3A6C-C63B-4152-B4A2-E03F0985D2A3}" type="presOf" srcId="{B723ADF6-F913-4E80-9D44-915E79D2470E}" destId="{06F87717-252C-4765-90CB-6BF836016DC9}" srcOrd="0" destOrd="0" presId="urn:microsoft.com/office/officeart/2005/8/layout/default"/>
    <dgm:cxn modelId="{AF946FF6-9366-4770-BDFC-A0280655D16C}" type="presOf" srcId="{6F8EA3BF-D237-4FE8-897A-BFD644443DD0}" destId="{80B9E9B1-F2D3-4761-9386-A9435E416A9A}" srcOrd="0" destOrd="0" presId="urn:microsoft.com/office/officeart/2005/8/layout/default"/>
    <dgm:cxn modelId="{FB6156C5-E8A3-4A35-A4EC-D7AC9E650D38}" type="presOf" srcId="{839664EE-21F7-4429-8A73-1D54B4FD0720}" destId="{096B1ED1-1488-466E-A712-147758834E59}" srcOrd="0" destOrd="0" presId="urn:microsoft.com/office/officeart/2005/8/layout/default"/>
    <dgm:cxn modelId="{341E414A-FA62-41B4-AD63-8E4E0C2A5903}" type="presParOf" srcId="{80B9E9B1-F2D3-4761-9386-A9435E416A9A}" destId="{096B1ED1-1488-466E-A712-147758834E59}" srcOrd="0" destOrd="0" presId="urn:microsoft.com/office/officeart/2005/8/layout/default"/>
    <dgm:cxn modelId="{979797D8-5DE7-43AC-86FD-2AB99F0AD898}" type="presParOf" srcId="{80B9E9B1-F2D3-4761-9386-A9435E416A9A}" destId="{D5CB9BE6-A842-4A30-9D18-51D719F30DA0}" srcOrd="1" destOrd="0" presId="urn:microsoft.com/office/officeart/2005/8/layout/default"/>
    <dgm:cxn modelId="{56C08355-ECEB-4B03-BD8A-053251273754}" type="presParOf" srcId="{80B9E9B1-F2D3-4761-9386-A9435E416A9A}" destId="{E5D0BD15-72C0-4D28-BAEB-4ADE671680AE}" srcOrd="2" destOrd="0" presId="urn:microsoft.com/office/officeart/2005/8/layout/default"/>
    <dgm:cxn modelId="{99A46019-57F8-455E-9A5E-A718D1B3163D}" type="presParOf" srcId="{80B9E9B1-F2D3-4761-9386-A9435E416A9A}" destId="{230845CF-F565-4B18-83D2-09D40E2AB065}" srcOrd="3" destOrd="0" presId="urn:microsoft.com/office/officeart/2005/8/layout/default"/>
    <dgm:cxn modelId="{45267147-D20D-42AA-9C13-0A92989C8057}" type="presParOf" srcId="{80B9E9B1-F2D3-4761-9386-A9435E416A9A}" destId="{06F87717-252C-4765-90CB-6BF836016DC9}" srcOrd="4" destOrd="0" presId="urn:microsoft.com/office/officeart/2005/8/layout/default"/>
    <dgm:cxn modelId="{3604E504-302C-4821-A5A8-19C8273B2640}" type="presParOf" srcId="{80B9E9B1-F2D3-4761-9386-A9435E416A9A}" destId="{B138EC3F-FD5B-4CC8-BA1E-BB70092EA045}" srcOrd="5" destOrd="0" presId="urn:microsoft.com/office/officeart/2005/8/layout/default"/>
    <dgm:cxn modelId="{79321CE3-FB35-44AA-AD97-8871CF08C023}" type="presParOf" srcId="{80B9E9B1-F2D3-4761-9386-A9435E416A9A}" destId="{0FC046E7-AAEA-46D2-8184-535ADBB0CC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12A157-12EB-4561-B282-A548F73FCC1B}" type="doc">
      <dgm:prSet loTypeId="urn:microsoft.com/office/officeart/2005/8/layout/hList6" loCatId="list" qsTypeId="urn:microsoft.com/office/officeart/2005/8/quickstyle/simple3" qsCatId="simple" csTypeId="urn:microsoft.com/office/officeart/2005/8/colors/accent2_3" csCatId="accent2" phldr="1"/>
      <dgm:spPr/>
      <dgm:t>
        <a:bodyPr/>
        <a:lstStyle/>
        <a:p>
          <a:endParaRPr lang="fr-FR"/>
        </a:p>
      </dgm:t>
    </dgm:pt>
    <dgm:pt modelId="{D7363C17-D9EE-45B5-8C90-EA4C19544F1A}">
      <dgm:prSet phldrT="[Texte]"/>
      <dgm:spPr>
        <a:solidFill>
          <a:srgbClr val="7F6A00">
            <a:alpha val="25098"/>
          </a:srgbClr>
        </a:solidFill>
      </dgm:spPr>
      <dgm:t>
        <a:bodyPr/>
        <a:lstStyle/>
        <a:p>
          <a:pPr algn="ctr"/>
          <a:r>
            <a:rPr lang="fr-FR" dirty="0">
              <a:latin typeface="Marianne" panose="02000000000000000000" pitchFamily="2" charset="0"/>
              <a:cs typeface="Arial" panose="020B0604020202020204" pitchFamily="34" charset="0"/>
            </a:rPr>
            <a:t>L’identification du risque et de la menace permet d’activer le PPMS et de déclencher l’alarme adéquate.</a:t>
          </a:r>
          <a:endParaRPr lang="fr-FR" dirty="0">
            <a:latin typeface="Marianne" panose="02000000000000000000" pitchFamily="2" charset="0"/>
          </a:endParaRPr>
        </a:p>
      </dgm:t>
    </dgm:pt>
    <dgm:pt modelId="{00C9BE44-CC05-4E21-BBAA-F55965004B09}" type="parTrans" cxnId="{B8535AEE-CAE7-4BB9-B069-5B26E8EE45EC}">
      <dgm:prSet/>
      <dgm:spPr/>
      <dgm:t>
        <a:bodyPr/>
        <a:lstStyle/>
        <a:p>
          <a:endParaRPr lang="fr-FR"/>
        </a:p>
      </dgm:t>
    </dgm:pt>
    <dgm:pt modelId="{4EBB77D7-EA72-4F19-9287-9121640A525E}" type="sibTrans" cxnId="{B8535AEE-CAE7-4BB9-B069-5B26E8EE45EC}">
      <dgm:prSet/>
      <dgm:spPr/>
      <dgm:t>
        <a:bodyPr/>
        <a:lstStyle/>
        <a:p>
          <a:endParaRPr lang="fr-FR"/>
        </a:p>
      </dgm:t>
    </dgm:pt>
    <dgm:pt modelId="{AF809167-AE4E-4F14-A53E-15EA24E9B6D0}">
      <dgm:prSet/>
      <dgm:spPr/>
      <dgm:t>
        <a:bodyPr/>
        <a:lstStyle/>
        <a:p>
          <a:r>
            <a:rPr lang="fr-FR" dirty="0">
              <a:latin typeface="Marianne" panose="02000000000000000000" pitchFamily="2" charset="0"/>
              <a:cs typeface="Arial" panose="020B0604020202020204" pitchFamily="34" charset="0"/>
            </a:rPr>
            <a:t>Il est important de s’assurer au préalable que cette alarme sera entendue et comprise de tous.</a:t>
          </a:r>
        </a:p>
      </dgm:t>
    </dgm:pt>
    <dgm:pt modelId="{67067476-A8F4-4AFC-ADBD-AD3A49E7A346}" type="parTrans" cxnId="{B53F9AD2-A780-496D-9A12-D519585350DE}">
      <dgm:prSet/>
      <dgm:spPr/>
      <dgm:t>
        <a:bodyPr/>
        <a:lstStyle/>
        <a:p>
          <a:endParaRPr lang="fr-FR"/>
        </a:p>
      </dgm:t>
    </dgm:pt>
    <dgm:pt modelId="{9CFB455B-EEDF-435B-96C8-F3403F2691B5}" type="sibTrans" cxnId="{B53F9AD2-A780-496D-9A12-D519585350DE}">
      <dgm:prSet/>
      <dgm:spPr/>
      <dgm:t>
        <a:bodyPr/>
        <a:lstStyle/>
        <a:p>
          <a:endParaRPr lang="fr-FR"/>
        </a:p>
      </dgm:t>
    </dgm:pt>
    <dgm:pt modelId="{DA3708BF-3B87-4E1F-92B8-9B21E43E299D}">
      <dgm:prSet/>
      <dgm:spPr>
        <a:solidFill>
          <a:srgbClr val="7F6A00">
            <a:alpha val="25098"/>
          </a:srgbClr>
        </a:solidFill>
      </dgm:spPr>
      <dgm:t>
        <a:bodyPr/>
        <a:lstStyle/>
        <a:p>
          <a:r>
            <a:rPr lang="fr-FR" dirty="0">
              <a:latin typeface="Marianne" panose="02000000000000000000" pitchFamily="2" charset="0"/>
              <a:cs typeface="Arial" panose="020B0604020202020204" pitchFamily="34" charset="0"/>
            </a:rPr>
            <a:t>L’alarme incendie indique une évacuation calme, immédiate et organisée. </a:t>
          </a:r>
        </a:p>
        <a:p>
          <a:r>
            <a:rPr lang="fr-FR" dirty="0">
              <a:latin typeface="Marianne" panose="02000000000000000000" pitchFamily="2" charset="0"/>
              <a:cs typeface="Arial" panose="020B0604020202020204" pitchFamily="34" charset="0"/>
            </a:rPr>
            <a:t>en aucun cas elle ne doit être utilisée dans le cadre d’une alerte attentat-intrusion.</a:t>
          </a:r>
        </a:p>
      </dgm:t>
    </dgm:pt>
    <dgm:pt modelId="{9AE34A20-0AAB-4704-A477-28F89F650F64}" type="parTrans" cxnId="{05AC84A0-2F12-4EF0-A7A8-0F647A0AFC74}">
      <dgm:prSet/>
      <dgm:spPr/>
      <dgm:t>
        <a:bodyPr/>
        <a:lstStyle/>
        <a:p>
          <a:endParaRPr lang="fr-FR"/>
        </a:p>
      </dgm:t>
    </dgm:pt>
    <dgm:pt modelId="{7640609F-F143-49C3-BF10-F22D7C451B3E}" type="sibTrans" cxnId="{05AC84A0-2F12-4EF0-A7A8-0F647A0AFC74}">
      <dgm:prSet/>
      <dgm:spPr/>
      <dgm:t>
        <a:bodyPr/>
        <a:lstStyle/>
        <a:p>
          <a:endParaRPr lang="fr-FR"/>
        </a:p>
      </dgm:t>
    </dgm:pt>
    <dgm:pt modelId="{51A106D1-92D3-4501-A30A-B93F1E67B2B0}">
      <dgm:prSet/>
      <dgm:spPr/>
      <dgm:t>
        <a:bodyPr anchor="ctr"/>
        <a:lstStyle/>
        <a:p>
          <a:r>
            <a:rPr lang="fr-FR" dirty="0">
              <a:latin typeface="Marianne" panose="02000000000000000000" pitchFamily="2" charset="0"/>
              <a:cs typeface="Arial" panose="020B0604020202020204" pitchFamily="34" charset="0"/>
            </a:rPr>
            <a:t>Les observations autour de l’alarme attentat-intrusion constitue une priorité absolue tant sa fonctionnalité est primordiale en conditions réelles.  </a:t>
          </a:r>
        </a:p>
      </dgm:t>
    </dgm:pt>
    <dgm:pt modelId="{FD63E6B7-C329-4CD0-A747-0265CBAA5925}" type="parTrans" cxnId="{66C75984-CB03-4C93-AB53-374CCC34491C}">
      <dgm:prSet/>
      <dgm:spPr/>
      <dgm:t>
        <a:bodyPr/>
        <a:lstStyle/>
        <a:p>
          <a:endParaRPr lang="fr-FR"/>
        </a:p>
      </dgm:t>
    </dgm:pt>
    <dgm:pt modelId="{F26B1BDF-6731-47B3-8CE7-A1830C0AFD67}" type="sibTrans" cxnId="{66C75984-CB03-4C93-AB53-374CCC34491C}">
      <dgm:prSet/>
      <dgm:spPr/>
      <dgm:t>
        <a:bodyPr/>
        <a:lstStyle/>
        <a:p>
          <a:endParaRPr lang="fr-FR"/>
        </a:p>
      </dgm:t>
    </dgm:pt>
    <dgm:pt modelId="{442C3C51-0A43-43A9-95E3-15CC3662F00B}">
      <dgm:prSet/>
      <dgm:spPr>
        <a:solidFill>
          <a:srgbClr val="7F6A00">
            <a:alpha val="25098"/>
          </a:srgbClr>
        </a:solidFill>
      </dgm:spPr>
      <dgm:t>
        <a:bodyPr anchor="ctr"/>
        <a:lstStyle/>
        <a:p>
          <a:r>
            <a:rPr lang="fr-FR" dirty="0">
              <a:latin typeface="Marianne" panose="02000000000000000000" pitchFamily="2" charset="0"/>
              <a:cs typeface="Arial" panose="020B0604020202020204" pitchFamily="34" charset="0"/>
            </a:rPr>
            <a:t>Si le personnel et les élèves sont en extérieurs de l’établissement, il est intéressant de tester la « boucle » de communication (ex TCHAP) avec ceux-ci pour les maintenir informés:</a:t>
          </a:r>
        </a:p>
      </dgm:t>
    </dgm:pt>
    <dgm:pt modelId="{D65CC639-46E2-4E46-88DD-D9ECC28C5950}" type="parTrans" cxnId="{18A59727-37DD-46EE-A7B5-B53F34907D97}">
      <dgm:prSet/>
      <dgm:spPr/>
      <dgm:t>
        <a:bodyPr/>
        <a:lstStyle/>
        <a:p>
          <a:endParaRPr lang="fr-FR"/>
        </a:p>
      </dgm:t>
    </dgm:pt>
    <dgm:pt modelId="{BDF2DD76-909B-4DCD-8FB0-78EA0C6CDEEE}" type="sibTrans" cxnId="{18A59727-37DD-46EE-A7B5-B53F34907D97}">
      <dgm:prSet/>
      <dgm:spPr/>
      <dgm:t>
        <a:bodyPr/>
        <a:lstStyle/>
        <a:p>
          <a:endParaRPr lang="fr-FR"/>
        </a:p>
      </dgm:t>
    </dgm:pt>
    <dgm:pt modelId="{6014C421-29B7-4DEF-AABF-3C3E07EC2D9F}">
      <dgm:prSet/>
      <dgm:spPr>
        <a:solidFill>
          <a:srgbClr val="7F6A00">
            <a:alpha val="25098"/>
          </a:srgbClr>
        </a:solidFill>
      </dgm:spPr>
      <dgm:t>
        <a:bodyPr anchor="ctr"/>
        <a:lstStyle/>
        <a:p>
          <a:r>
            <a:rPr lang="fr-FR" dirty="0">
              <a:effectLst/>
              <a:latin typeface="Marianne" panose="02000000000000000000" pitchFamily="2" charset="0"/>
              <a:ea typeface="Times New Roman" panose="02020603050405020304" pitchFamily="18" charset="0"/>
              <a:cs typeface="Arial" panose="020B0604020202020204" pitchFamily="34" charset="0"/>
            </a:rPr>
            <a:t>Les consignes de ne pas revenir dans l’école, de se mettre ou de rester à l’abri doivent être données durant toute la tenue de l’exercice et être levées à la fin de celui-ci.</a:t>
          </a:r>
        </a:p>
      </dgm:t>
    </dgm:pt>
    <dgm:pt modelId="{71C4263D-22D7-47BF-935F-D97B2ECA1A03}" type="parTrans" cxnId="{C2536264-4B25-4F17-B7EA-0CB96CEA4FED}">
      <dgm:prSet/>
      <dgm:spPr/>
      <dgm:t>
        <a:bodyPr/>
        <a:lstStyle/>
        <a:p>
          <a:endParaRPr lang="fr-FR"/>
        </a:p>
      </dgm:t>
    </dgm:pt>
    <dgm:pt modelId="{91879E96-DAD8-4386-9991-AD23A4766208}" type="sibTrans" cxnId="{C2536264-4B25-4F17-B7EA-0CB96CEA4FED}">
      <dgm:prSet/>
      <dgm:spPr/>
      <dgm:t>
        <a:bodyPr/>
        <a:lstStyle/>
        <a:p>
          <a:endParaRPr lang="fr-FR"/>
        </a:p>
      </dgm:t>
    </dgm:pt>
    <dgm:pt modelId="{E2443206-0919-48D7-AC34-031129BD8E78}">
      <dgm:prSet/>
      <dgm:spPr/>
      <dgm:t>
        <a:bodyPr anchor="ctr"/>
        <a:lstStyle/>
        <a:p>
          <a:r>
            <a:rPr lang="fr-FR" dirty="0">
              <a:latin typeface="Marianne" panose="02000000000000000000" pitchFamily="2" charset="0"/>
              <a:cs typeface="Arial" panose="020B0604020202020204" pitchFamily="34" charset="0"/>
            </a:rPr>
            <a:t>En cas de défectuosité, la DSDEN et les services en charge du bâtiment devront en être informés dans les plus brefs délais.</a:t>
          </a:r>
        </a:p>
      </dgm:t>
    </dgm:pt>
    <dgm:pt modelId="{87C7C485-F621-4FD9-94AD-C5AECC1BE001}" type="parTrans" cxnId="{CACF68B7-646E-43F7-8189-18F66AE70D52}">
      <dgm:prSet/>
      <dgm:spPr/>
      <dgm:t>
        <a:bodyPr/>
        <a:lstStyle/>
        <a:p>
          <a:endParaRPr lang="fr-FR"/>
        </a:p>
      </dgm:t>
    </dgm:pt>
    <dgm:pt modelId="{1A5B2A0F-CDDB-46A0-A996-739B6E2BBCC4}" type="sibTrans" cxnId="{CACF68B7-646E-43F7-8189-18F66AE70D52}">
      <dgm:prSet/>
      <dgm:spPr/>
      <dgm:t>
        <a:bodyPr/>
        <a:lstStyle/>
        <a:p>
          <a:endParaRPr lang="fr-FR"/>
        </a:p>
      </dgm:t>
    </dgm:pt>
    <dgm:pt modelId="{327D78C6-BACB-4FEA-AF2C-7BD3B9992F10}" type="pres">
      <dgm:prSet presAssocID="{6412A157-12EB-4561-B282-A548F73FCC1B}" presName="Name0" presStyleCnt="0">
        <dgm:presLayoutVars>
          <dgm:dir/>
          <dgm:resizeHandles val="exact"/>
        </dgm:presLayoutVars>
      </dgm:prSet>
      <dgm:spPr/>
      <dgm:t>
        <a:bodyPr/>
        <a:lstStyle/>
        <a:p>
          <a:endParaRPr lang="fr-FR"/>
        </a:p>
      </dgm:t>
    </dgm:pt>
    <dgm:pt modelId="{998520A9-450D-455D-87F0-5886F2227A08}" type="pres">
      <dgm:prSet presAssocID="{D7363C17-D9EE-45B5-8C90-EA4C19544F1A}" presName="node" presStyleLbl="node1" presStyleIdx="0" presStyleCnt="5" custLinFactNeighborX="-59529" custLinFactNeighborY="17221">
        <dgm:presLayoutVars>
          <dgm:bulletEnabled val="1"/>
        </dgm:presLayoutVars>
      </dgm:prSet>
      <dgm:spPr>
        <a:prstGeom prst="foldedCorner">
          <a:avLst/>
        </a:prstGeom>
      </dgm:spPr>
      <dgm:t>
        <a:bodyPr/>
        <a:lstStyle/>
        <a:p>
          <a:endParaRPr lang="fr-FR"/>
        </a:p>
      </dgm:t>
    </dgm:pt>
    <dgm:pt modelId="{0E438A32-FF0F-4DC5-83AE-4F52092DAC0E}" type="pres">
      <dgm:prSet presAssocID="{4EBB77D7-EA72-4F19-9287-9121640A525E}" presName="sibTrans" presStyleCnt="0"/>
      <dgm:spPr/>
    </dgm:pt>
    <dgm:pt modelId="{7298766E-99E9-4418-AA32-642F337B704B}" type="pres">
      <dgm:prSet presAssocID="{AF809167-AE4E-4F14-A53E-15EA24E9B6D0}" presName="node" presStyleLbl="node1" presStyleIdx="1" presStyleCnt="5">
        <dgm:presLayoutVars>
          <dgm:bulletEnabled val="1"/>
        </dgm:presLayoutVars>
      </dgm:prSet>
      <dgm:spPr>
        <a:prstGeom prst="foldedCorner">
          <a:avLst/>
        </a:prstGeom>
      </dgm:spPr>
      <dgm:t>
        <a:bodyPr/>
        <a:lstStyle/>
        <a:p>
          <a:endParaRPr lang="fr-FR"/>
        </a:p>
      </dgm:t>
    </dgm:pt>
    <dgm:pt modelId="{D574ACC4-9CBB-41D5-83A2-EB9A8412607F}" type="pres">
      <dgm:prSet presAssocID="{9CFB455B-EEDF-435B-96C8-F3403F2691B5}" presName="sibTrans" presStyleCnt="0"/>
      <dgm:spPr/>
    </dgm:pt>
    <dgm:pt modelId="{057884EF-5653-48B3-9200-12BBFC543625}" type="pres">
      <dgm:prSet presAssocID="{DA3708BF-3B87-4E1F-92B8-9B21E43E299D}" presName="node" presStyleLbl="node1" presStyleIdx="2" presStyleCnt="5">
        <dgm:presLayoutVars>
          <dgm:bulletEnabled val="1"/>
        </dgm:presLayoutVars>
      </dgm:prSet>
      <dgm:spPr>
        <a:prstGeom prst="foldedCorner">
          <a:avLst/>
        </a:prstGeom>
      </dgm:spPr>
      <dgm:t>
        <a:bodyPr/>
        <a:lstStyle/>
        <a:p>
          <a:endParaRPr lang="fr-FR"/>
        </a:p>
      </dgm:t>
    </dgm:pt>
    <dgm:pt modelId="{E0DE061B-10C6-4747-A74C-D65CB9C572C4}" type="pres">
      <dgm:prSet presAssocID="{7640609F-F143-49C3-BF10-F22D7C451B3E}" presName="sibTrans" presStyleCnt="0"/>
      <dgm:spPr/>
    </dgm:pt>
    <dgm:pt modelId="{D6CD31E6-B3FE-4A17-A18C-45D6FCB56FA0}" type="pres">
      <dgm:prSet presAssocID="{51A106D1-92D3-4501-A30A-B93F1E67B2B0}" presName="node" presStyleLbl="node1" presStyleIdx="3" presStyleCnt="5">
        <dgm:presLayoutVars>
          <dgm:bulletEnabled val="1"/>
        </dgm:presLayoutVars>
      </dgm:prSet>
      <dgm:spPr>
        <a:prstGeom prst="foldedCorner">
          <a:avLst/>
        </a:prstGeom>
      </dgm:spPr>
      <dgm:t>
        <a:bodyPr/>
        <a:lstStyle/>
        <a:p>
          <a:endParaRPr lang="fr-FR"/>
        </a:p>
      </dgm:t>
    </dgm:pt>
    <dgm:pt modelId="{E63E3809-95E4-491A-A007-6AA1E470E110}" type="pres">
      <dgm:prSet presAssocID="{F26B1BDF-6731-47B3-8CE7-A1830C0AFD67}" presName="sibTrans" presStyleCnt="0"/>
      <dgm:spPr/>
    </dgm:pt>
    <dgm:pt modelId="{D97591B8-772E-4EA0-AD29-99EF81B933B9}" type="pres">
      <dgm:prSet presAssocID="{442C3C51-0A43-43A9-95E3-15CC3662F00B}" presName="node" presStyleLbl="node1" presStyleIdx="4" presStyleCnt="5">
        <dgm:presLayoutVars>
          <dgm:bulletEnabled val="1"/>
        </dgm:presLayoutVars>
      </dgm:prSet>
      <dgm:spPr>
        <a:prstGeom prst="foldedCorner">
          <a:avLst/>
        </a:prstGeom>
      </dgm:spPr>
      <dgm:t>
        <a:bodyPr/>
        <a:lstStyle/>
        <a:p>
          <a:endParaRPr lang="fr-FR"/>
        </a:p>
      </dgm:t>
    </dgm:pt>
  </dgm:ptLst>
  <dgm:cxnLst>
    <dgm:cxn modelId="{65867374-3142-413C-842B-1853F1733268}" type="presOf" srcId="{51A106D1-92D3-4501-A30A-B93F1E67B2B0}" destId="{D6CD31E6-B3FE-4A17-A18C-45D6FCB56FA0}" srcOrd="0" destOrd="0" presId="urn:microsoft.com/office/officeart/2005/8/layout/hList6"/>
    <dgm:cxn modelId="{CACF68B7-646E-43F7-8189-18F66AE70D52}" srcId="{51A106D1-92D3-4501-A30A-B93F1E67B2B0}" destId="{E2443206-0919-48D7-AC34-031129BD8E78}" srcOrd="0" destOrd="0" parTransId="{87C7C485-F621-4FD9-94AD-C5AECC1BE001}" sibTransId="{1A5B2A0F-CDDB-46A0-A996-739B6E2BBCC4}"/>
    <dgm:cxn modelId="{779D30A8-2648-4ED0-94F2-73AADCFC636E}" type="presOf" srcId="{AF809167-AE4E-4F14-A53E-15EA24E9B6D0}" destId="{7298766E-99E9-4418-AA32-642F337B704B}" srcOrd="0" destOrd="0" presId="urn:microsoft.com/office/officeart/2005/8/layout/hList6"/>
    <dgm:cxn modelId="{777A517F-23FE-4DCD-A981-868D093F0BEE}" type="presOf" srcId="{D7363C17-D9EE-45B5-8C90-EA4C19544F1A}" destId="{998520A9-450D-455D-87F0-5886F2227A08}" srcOrd="0" destOrd="0" presId="urn:microsoft.com/office/officeart/2005/8/layout/hList6"/>
    <dgm:cxn modelId="{C2536264-4B25-4F17-B7EA-0CB96CEA4FED}" srcId="{442C3C51-0A43-43A9-95E3-15CC3662F00B}" destId="{6014C421-29B7-4DEF-AABF-3C3E07EC2D9F}" srcOrd="0" destOrd="0" parTransId="{71C4263D-22D7-47BF-935F-D97B2ECA1A03}" sibTransId="{91879E96-DAD8-4386-9991-AD23A4766208}"/>
    <dgm:cxn modelId="{12F27448-B625-461D-989F-CC534CD80FE0}" type="presOf" srcId="{442C3C51-0A43-43A9-95E3-15CC3662F00B}" destId="{D97591B8-772E-4EA0-AD29-99EF81B933B9}" srcOrd="0" destOrd="0" presId="urn:microsoft.com/office/officeart/2005/8/layout/hList6"/>
    <dgm:cxn modelId="{66C75984-CB03-4C93-AB53-374CCC34491C}" srcId="{6412A157-12EB-4561-B282-A548F73FCC1B}" destId="{51A106D1-92D3-4501-A30A-B93F1E67B2B0}" srcOrd="3" destOrd="0" parTransId="{FD63E6B7-C329-4CD0-A747-0265CBAA5925}" sibTransId="{F26B1BDF-6731-47B3-8CE7-A1830C0AFD67}"/>
    <dgm:cxn modelId="{05AC84A0-2F12-4EF0-A7A8-0F647A0AFC74}" srcId="{6412A157-12EB-4561-B282-A548F73FCC1B}" destId="{DA3708BF-3B87-4E1F-92B8-9B21E43E299D}" srcOrd="2" destOrd="0" parTransId="{9AE34A20-0AAB-4704-A477-28F89F650F64}" sibTransId="{7640609F-F143-49C3-BF10-F22D7C451B3E}"/>
    <dgm:cxn modelId="{85AC7C0B-03E4-4F91-9D27-E5C8305E73EF}" type="presOf" srcId="{DA3708BF-3B87-4E1F-92B8-9B21E43E299D}" destId="{057884EF-5653-48B3-9200-12BBFC543625}" srcOrd="0" destOrd="0" presId="urn:microsoft.com/office/officeart/2005/8/layout/hList6"/>
    <dgm:cxn modelId="{18A59727-37DD-46EE-A7B5-B53F34907D97}" srcId="{6412A157-12EB-4561-B282-A548F73FCC1B}" destId="{442C3C51-0A43-43A9-95E3-15CC3662F00B}" srcOrd="4" destOrd="0" parTransId="{D65CC639-46E2-4E46-88DD-D9ECC28C5950}" sibTransId="{BDF2DD76-909B-4DCD-8FB0-78EA0C6CDEEE}"/>
    <dgm:cxn modelId="{04873FA8-F701-4BB1-8314-CDCFE7F893FC}" type="presOf" srcId="{E2443206-0919-48D7-AC34-031129BD8E78}" destId="{D6CD31E6-B3FE-4A17-A18C-45D6FCB56FA0}" srcOrd="0" destOrd="1" presId="urn:microsoft.com/office/officeart/2005/8/layout/hList6"/>
    <dgm:cxn modelId="{CBCCF14E-B2A3-44C2-8321-BED182E2BF2B}" type="presOf" srcId="{6014C421-29B7-4DEF-AABF-3C3E07EC2D9F}" destId="{D97591B8-772E-4EA0-AD29-99EF81B933B9}" srcOrd="0" destOrd="1" presId="urn:microsoft.com/office/officeart/2005/8/layout/hList6"/>
    <dgm:cxn modelId="{22ED8435-3030-4384-B1C2-6D75A3E237A6}" type="presOf" srcId="{6412A157-12EB-4561-B282-A548F73FCC1B}" destId="{327D78C6-BACB-4FEA-AF2C-7BD3B9992F10}" srcOrd="0" destOrd="0" presId="urn:microsoft.com/office/officeart/2005/8/layout/hList6"/>
    <dgm:cxn modelId="{B8535AEE-CAE7-4BB9-B069-5B26E8EE45EC}" srcId="{6412A157-12EB-4561-B282-A548F73FCC1B}" destId="{D7363C17-D9EE-45B5-8C90-EA4C19544F1A}" srcOrd="0" destOrd="0" parTransId="{00C9BE44-CC05-4E21-BBAA-F55965004B09}" sibTransId="{4EBB77D7-EA72-4F19-9287-9121640A525E}"/>
    <dgm:cxn modelId="{B53F9AD2-A780-496D-9A12-D519585350DE}" srcId="{6412A157-12EB-4561-B282-A548F73FCC1B}" destId="{AF809167-AE4E-4F14-A53E-15EA24E9B6D0}" srcOrd="1" destOrd="0" parTransId="{67067476-A8F4-4AFC-ADBD-AD3A49E7A346}" sibTransId="{9CFB455B-EEDF-435B-96C8-F3403F2691B5}"/>
    <dgm:cxn modelId="{BFDED646-26B8-4A30-B097-26F4C6BC9D81}" type="presParOf" srcId="{327D78C6-BACB-4FEA-AF2C-7BD3B9992F10}" destId="{998520A9-450D-455D-87F0-5886F2227A08}" srcOrd="0" destOrd="0" presId="urn:microsoft.com/office/officeart/2005/8/layout/hList6"/>
    <dgm:cxn modelId="{C5D5A8CF-2036-48B4-9DA5-064540DEEE91}" type="presParOf" srcId="{327D78C6-BACB-4FEA-AF2C-7BD3B9992F10}" destId="{0E438A32-FF0F-4DC5-83AE-4F52092DAC0E}" srcOrd="1" destOrd="0" presId="urn:microsoft.com/office/officeart/2005/8/layout/hList6"/>
    <dgm:cxn modelId="{E296BDB6-F202-4386-9D9E-823BAFE90694}" type="presParOf" srcId="{327D78C6-BACB-4FEA-AF2C-7BD3B9992F10}" destId="{7298766E-99E9-4418-AA32-642F337B704B}" srcOrd="2" destOrd="0" presId="urn:microsoft.com/office/officeart/2005/8/layout/hList6"/>
    <dgm:cxn modelId="{6BC918DB-51A0-4581-8978-01BA18F0A865}" type="presParOf" srcId="{327D78C6-BACB-4FEA-AF2C-7BD3B9992F10}" destId="{D574ACC4-9CBB-41D5-83A2-EB9A8412607F}" srcOrd="3" destOrd="0" presId="urn:microsoft.com/office/officeart/2005/8/layout/hList6"/>
    <dgm:cxn modelId="{D9CE2214-B0E7-45DD-92B5-58618A4FA691}" type="presParOf" srcId="{327D78C6-BACB-4FEA-AF2C-7BD3B9992F10}" destId="{057884EF-5653-48B3-9200-12BBFC543625}" srcOrd="4" destOrd="0" presId="urn:microsoft.com/office/officeart/2005/8/layout/hList6"/>
    <dgm:cxn modelId="{FB875CF1-E421-4738-8802-E86AF6D10D2C}" type="presParOf" srcId="{327D78C6-BACB-4FEA-AF2C-7BD3B9992F10}" destId="{E0DE061B-10C6-4747-A74C-D65CB9C572C4}" srcOrd="5" destOrd="0" presId="urn:microsoft.com/office/officeart/2005/8/layout/hList6"/>
    <dgm:cxn modelId="{4CA2F7EB-3CD3-46EF-AE53-7CDD7D3DCBA7}" type="presParOf" srcId="{327D78C6-BACB-4FEA-AF2C-7BD3B9992F10}" destId="{D6CD31E6-B3FE-4A17-A18C-45D6FCB56FA0}" srcOrd="6" destOrd="0" presId="urn:microsoft.com/office/officeart/2005/8/layout/hList6"/>
    <dgm:cxn modelId="{7A4D40F5-F98E-49E5-A642-3B2B29A8EEAF}" type="presParOf" srcId="{327D78C6-BACB-4FEA-AF2C-7BD3B9992F10}" destId="{E63E3809-95E4-491A-A007-6AA1E470E110}" srcOrd="7" destOrd="0" presId="urn:microsoft.com/office/officeart/2005/8/layout/hList6"/>
    <dgm:cxn modelId="{E110FE63-282E-446C-8E31-C1D5C346DEE9}" type="presParOf" srcId="{327D78C6-BACB-4FEA-AF2C-7BD3B9992F10}" destId="{D97591B8-772E-4EA0-AD29-99EF81B933B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B6C274-9248-4031-87A4-AE2DEFBD2E76}" type="doc">
      <dgm:prSet loTypeId="urn:microsoft.com/office/officeart/2005/8/layout/hProcess11" loCatId="process" qsTypeId="urn:microsoft.com/office/officeart/2005/8/quickstyle/simple3" qsCatId="simple" csTypeId="urn:microsoft.com/office/officeart/2005/8/colors/accent2_4" csCatId="accent2" phldr="1"/>
      <dgm:spPr/>
      <dgm:t>
        <a:bodyPr/>
        <a:lstStyle/>
        <a:p>
          <a:endParaRPr lang="fr-FR"/>
        </a:p>
      </dgm:t>
    </dgm:pt>
    <dgm:pt modelId="{7012FCA0-99C3-4A92-BCFD-A6B5274BECFC}">
      <dgm:prSet phldrT="[Texte]" custT="1"/>
      <dgm:spPr/>
      <dgm:t>
        <a:bodyPr/>
        <a:lstStyle/>
        <a:p>
          <a:pPr>
            <a:lnSpc>
              <a:spcPct val="100000"/>
            </a:lnSpc>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Exercice PPMS: </a:t>
          </a:r>
        </a:p>
        <a:p>
          <a:pPr>
            <a:lnSpc>
              <a:spcPct val="9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Observateurs de la totalité de l’exercice</a:t>
          </a:r>
        </a:p>
        <a:p>
          <a:pPr>
            <a:lnSpc>
              <a:spcPct val="9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Participants</a:t>
          </a:r>
        </a:p>
        <a:p>
          <a:pPr>
            <a:lnSpc>
              <a:spcPct val="9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Cellule d’animation</a:t>
          </a:r>
        </a:p>
      </dgm:t>
    </dgm:pt>
    <dgm:pt modelId="{989CDFB8-F33F-4C63-B020-67317CD2A02E}" type="parTrans" cxnId="{26D98CAA-7885-4361-8A48-6E68BF6DD6AB}">
      <dgm:prSet/>
      <dgm:spPr/>
      <dgm:t>
        <a:bodyPr/>
        <a:lstStyle/>
        <a:p>
          <a:endParaRPr lang="fr-FR"/>
        </a:p>
      </dgm:t>
    </dgm:pt>
    <dgm:pt modelId="{36FBE187-20DF-47E6-94C4-E2CB356A57F5}" type="sibTrans" cxnId="{26D98CAA-7885-4361-8A48-6E68BF6DD6AB}">
      <dgm:prSet/>
      <dgm:spPr/>
      <dgm:t>
        <a:bodyPr/>
        <a:lstStyle/>
        <a:p>
          <a:endParaRPr lang="fr-FR"/>
        </a:p>
      </dgm:t>
    </dgm:pt>
    <dgm:pt modelId="{6807AE8D-7C2A-46EC-A644-F70095D24EF5}">
      <dgm:prSet phldrT="[Texte]" custT="1"/>
      <dgm:spPr/>
      <dgm:t>
        <a:bodyPr/>
        <a:lstStyle/>
        <a:p>
          <a:pPr algn="ctr">
            <a:lnSpc>
              <a:spcPct val="90000"/>
            </a:lnSpc>
            <a:spcAft>
              <a:spcPct val="35000"/>
            </a:spcAft>
          </a:pPr>
          <a:r>
            <a:rPr lang="fr-FR" sz="1100" kern="1200" dirty="0">
              <a:latin typeface="Marianne" panose="02000000000000000000" pitchFamily="2" charset="0"/>
            </a:rPr>
            <a:t>Dès que possible: </a:t>
          </a:r>
        </a:p>
        <a:p>
          <a:pPr algn="ctr">
            <a:lnSpc>
              <a:spcPct val="90000"/>
            </a:lnSpc>
            <a:spcAft>
              <a:spcPct val="35000"/>
            </a:spcAft>
          </a:pPr>
          <a:r>
            <a:rPr lang="fr-FR" sz="1100" kern="1200" dirty="0">
              <a:latin typeface="Marianne" panose="02000000000000000000" pitchFamily="2" charset="0"/>
            </a:rPr>
            <a:t>réunion « à chaud »</a:t>
          </a:r>
        </a:p>
        <a:p>
          <a:pPr algn="ctr">
            <a:lnSpc>
              <a:spcPct val="10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 Elle se concentre les </a:t>
          </a:r>
          <a:r>
            <a:rPr lang="fr-FR" sz="700" kern="1200" dirty="0">
              <a:solidFill>
                <a:schemeClr val="accent2">
                  <a:lumMod val="60000"/>
                  <a:lumOff val="40000"/>
                </a:schemeClr>
              </a:solidFill>
              <a:latin typeface="Marianne" panose="02000000000000000000" pitchFamily="2" charset="0"/>
              <a:ea typeface="+mn-ea"/>
              <a:cs typeface="+mn-cs"/>
            </a:rPr>
            <a:t>observations relevées,</a:t>
          </a:r>
        </a:p>
        <a:p>
          <a:pPr algn="ctr">
            <a:lnSpc>
              <a:spcPct val="100000"/>
            </a:lnSpc>
            <a:spcAft>
              <a:spcPts val="0"/>
            </a:spcAft>
          </a:pPr>
          <a:r>
            <a:rPr lang="fr-FR" sz="700" kern="1200" dirty="0">
              <a:solidFill>
                <a:schemeClr val="accent2">
                  <a:lumMod val="60000"/>
                  <a:lumOff val="40000"/>
                </a:schemeClr>
              </a:solidFill>
              <a:latin typeface="Marianne" panose="02000000000000000000" pitchFamily="2" charset="0"/>
              <a:ea typeface="+mn-ea"/>
              <a:cs typeface="+mn-cs"/>
            </a:rPr>
            <a:t> positives comme négatives. </a:t>
          </a:r>
        </a:p>
        <a:p>
          <a:pPr algn="ctr">
            <a:lnSpc>
              <a:spcPct val="10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Sont présents, les observateurs et les personnels encadrant les élèves.</a:t>
          </a:r>
        </a:p>
        <a:p>
          <a:pPr algn="ctr">
            <a:lnSpc>
              <a:spcPct val="10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Une analyse des situations observées est faite,</a:t>
          </a:r>
        </a:p>
        <a:p>
          <a:pPr algn="ctr">
            <a:lnSpc>
              <a:spcPct val="10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des recommandations peuvent être soumises. </a:t>
          </a:r>
        </a:p>
        <a:p>
          <a:pPr algn="ctr">
            <a:lnSpc>
              <a:spcPct val="100000"/>
            </a:lnSpc>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(matériel ,communication pédagogie ou stratégie)</a:t>
          </a:r>
        </a:p>
      </dgm:t>
    </dgm:pt>
    <dgm:pt modelId="{57CA2601-A42F-4EBC-B677-D045CC7F4A6B}" type="parTrans" cxnId="{6DE3B4AA-38EA-499F-8163-40D815F6E3BE}">
      <dgm:prSet/>
      <dgm:spPr/>
      <dgm:t>
        <a:bodyPr/>
        <a:lstStyle/>
        <a:p>
          <a:endParaRPr lang="fr-FR"/>
        </a:p>
      </dgm:t>
    </dgm:pt>
    <dgm:pt modelId="{E45E3913-637A-4892-B8DD-39AF15F18CC3}" type="sibTrans" cxnId="{6DE3B4AA-38EA-499F-8163-40D815F6E3BE}">
      <dgm:prSet/>
      <dgm:spPr/>
      <dgm:t>
        <a:bodyPr/>
        <a:lstStyle/>
        <a:p>
          <a:endParaRPr lang="fr-FR"/>
        </a:p>
      </dgm:t>
    </dgm:pt>
    <dgm:pt modelId="{9FC4B79F-FD53-44C1-ABA9-23C64BC83CDD}">
      <dgm:prSet phldrT="[Texte]" custT="1"/>
      <dgm:spPr/>
      <dgm:t>
        <a:bodyPr/>
        <a:lstStyle/>
        <a:p>
          <a:r>
            <a:rPr lang="fr-FR" sz="1100" kern="1200" dirty="0">
              <a:solidFill>
                <a:srgbClr val="000000">
                  <a:hueOff val="0"/>
                  <a:satOff val="0"/>
                  <a:lumOff val="0"/>
                  <a:alphaOff val="0"/>
                </a:srgbClr>
              </a:solidFill>
              <a:latin typeface="Marianne" panose="02000000000000000000" pitchFamily="2" charset="0"/>
              <a:ea typeface="+mn-ea"/>
              <a:cs typeface="+mn-cs"/>
            </a:rPr>
            <a:t>Une à deux semaine après l’exercice:</a:t>
          </a:r>
        </a:p>
        <a:p>
          <a:r>
            <a:rPr lang="fr-FR" sz="1100" kern="1200" dirty="0">
              <a:solidFill>
                <a:srgbClr val="000000">
                  <a:hueOff val="0"/>
                  <a:satOff val="0"/>
                  <a:lumOff val="0"/>
                  <a:alphaOff val="0"/>
                </a:srgbClr>
              </a:solidFill>
              <a:latin typeface="Marianne" panose="02000000000000000000" pitchFamily="2" charset="0"/>
              <a:ea typeface="+mn-ea"/>
              <a:cs typeface="+mn-cs"/>
            </a:rPr>
            <a:t>réunion « à froid »:</a:t>
          </a:r>
        </a:p>
        <a:p>
          <a:r>
            <a:rPr lang="fr-FR" sz="700" kern="1200" dirty="0">
              <a:solidFill>
                <a:srgbClr val="000000">
                  <a:hueOff val="0"/>
                  <a:satOff val="0"/>
                  <a:lumOff val="0"/>
                  <a:alphaOff val="0"/>
                </a:srgbClr>
              </a:solidFill>
              <a:latin typeface="Marianne" panose="02000000000000000000" pitchFamily="2" charset="0"/>
              <a:ea typeface="+mn-ea"/>
              <a:cs typeface="+mn-cs"/>
            </a:rPr>
            <a:t>Elle se constitue des parties prenantes décisionnelles qui </a:t>
          </a:r>
          <a:r>
            <a:rPr lang="fr-FR" sz="700" kern="1200" dirty="0">
              <a:solidFill>
                <a:schemeClr val="accent2">
                  <a:lumMod val="60000"/>
                  <a:lumOff val="40000"/>
                </a:schemeClr>
              </a:solidFill>
              <a:latin typeface="Marianne" panose="02000000000000000000" pitchFamily="2" charset="0"/>
              <a:ea typeface="+mn-ea"/>
              <a:cs typeface="+mn-cs"/>
            </a:rPr>
            <a:t>analysent les observations, les divers documents et diagnostics et les propositions d’améliorations</a:t>
          </a:r>
          <a:r>
            <a:rPr lang="fr-FR" sz="700" kern="1200" dirty="0">
              <a:solidFill>
                <a:srgbClr val="000000">
                  <a:hueOff val="0"/>
                  <a:satOff val="0"/>
                  <a:lumOff val="0"/>
                  <a:alphaOff val="0"/>
                </a:srgbClr>
              </a:solidFill>
              <a:latin typeface="Marianne" panose="02000000000000000000" pitchFamily="2" charset="0"/>
              <a:ea typeface="+mn-ea"/>
              <a:cs typeface="+mn-cs"/>
            </a:rPr>
            <a:t>. </a:t>
          </a:r>
        </a:p>
        <a:p>
          <a:r>
            <a:rPr lang="fr-FR" sz="700" kern="1200" dirty="0">
              <a:solidFill>
                <a:srgbClr val="000000">
                  <a:hueOff val="0"/>
                  <a:satOff val="0"/>
                  <a:lumOff val="0"/>
                  <a:alphaOff val="0"/>
                </a:srgbClr>
              </a:solidFill>
              <a:latin typeface="Marianne" panose="02000000000000000000" pitchFamily="2" charset="0"/>
              <a:ea typeface="+mn-ea"/>
              <a:cs typeface="+mn-cs"/>
            </a:rPr>
            <a:t>Ensemble, elles définissent </a:t>
          </a:r>
          <a:r>
            <a:rPr lang="fr-FR" sz="700" b="1" kern="1200" dirty="0">
              <a:solidFill>
                <a:srgbClr val="000000">
                  <a:hueOff val="0"/>
                  <a:satOff val="0"/>
                  <a:lumOff val="0"/>
                  <a:alphaOff val="0"/>
                </a:srgbClr>
              </a:solidFill>
              <a:latin typeface="Marianne" panose="02000000000000000000" pitchFamily="2" charset="0"/>
              <a:ea typeface="+mn-ea"/>
              <a:cs typeface="+mn-cs"/>
            </a:rPr>
            <a:t>un plan d’action </a:t>
          </a:r>
          <a:r>
            <a:rPr lang="fr-FR" sz="700" kern="1200" dirty="0">
              <a:solidFill>
                <a:srgbClr val="000000">
                  <a:hueOff val="0"/>
                  <a:satOff val="0"/>
                  <a:lumOff val="0"/>
                  <a:alphaOff val="0"/>
                </a:srgbClr>
              </a:solidFill>
              <a:latin typeface="Marianne" panose="02000000000000000000" pitchFamily="2" charset="0"/>
              <a:ea typeface="+mn-ea"/>
              <a:cs typeface="+mn-cs"/>
            </a:rPr>
            <a:t>pour améliorer le processus complet. Le conseil d’école peut être associé à cette réflexion.</a:t>
          </a:r>
        </a:p>
      </dgm:t>
    </dgm:pt>
    <dgm:pt modelId="{214D15B8-3309-44FC-AE7E-772D7528E96B}" type="parTrans" cxnId="{92E3B35E-07A7-4FB3-99C7-5C2C81B8691D}">
      <dgm:prSet/>
      <dgm:spPr/>
      <dgm:t>
        <a:bodyPr/>
        <a:lstStyle/>
        <a:p>
          <a:endParaRPr lang="fr-FR"/>
        </a:p>
      </dgm:t>
    </dgm:pt>
    <dgm:pt modelId="{CAA802E4-DD7F-44DA-86F7-034AA43E1096}" type="sibTrans" cxnId="{92E3B35E-07A7-4FB3-99C7-5C2C81B8691D}">
      <dgm:prSet/>
      <dgm:spPr/>
      <dgm:t>
        <a:bodyPr/>
        <a:lstStyle/>
        <a:p>
          <a:endParaRPr lang="fr-FR"/>
        </a:p>
      </dgm:t>
    </dgm:pt>
    <dgm:pt modelId="{0ED477B5-6C9B-4D8F-B158-40D466745835}">
      <dgm:prSet phldrT="[Texte]" custT="1"/>
      <dgm:spPr/>
      <dgm:t>
        <a:bodyPr/>
        <a:lstStyle/>
        <a:p>
          <a:r>
            <a:rPr lang="fr-FR" sz="1100" kern="1200" dirty="0">
              <a:solidFill>
                <a:srgbClr val="000000">
                  <a:hueOff val="0"/>
                  <a:satOff val="0"/>
                  <a:lumOff val="0"/>
                  <a:alphaOff val="0"/>
                </a:srgbClr>
              </a:solidFill>
              <a:latin typeface="Marianne" panose="02000000000000000000" pitchFamily="2" charset="0"/>
              <a:ea typeface="+mn-ea"/>
              <a:cs typeface="+mn-cs"/>
            </a:rPr>
            <a:t>Mise à jour du PPMS</a:t>
          </a:r>
        </a:p>
      </dgm:t>
    </dgm:pt>
    <dgm:pt modelId="{F0592294-45B8-42D4-AEE8-EDEEFCCF1606}" type="parTrans" cxnId="{DA71F5C1-42FD-4BAB-B739-0EC28347C15D}">
      <dgm:prSet/>
      <dgm:spPr/>
      <dgm:t>
        <a:bodyPr/>
        <a:lstStyle/>
        <a:p>
          <a:endParaRPr lang="fr-FR"/>
        </a:p>
      </dgm:t>
    </dgm:pt>
    <dgm:pt modelId="{C052C16E-14CD-4908-9F56-9B6762219029}" type="sibTrans" cxnId="{DA71F5C1-42FD-4BAB-B739-0EC28347C15D}">
      <dgm:prSet/>
      <dgm:spPr/>
      <dgm:t>
        <a:bodyPr/>
        <a:lstStyle/>
        <a:p>
          <a:endParaRPr lang="fr-FR"/>
        </a:p>
      </dgm:t>
    </dgm:pt>
    <dgm:pt modelId="{21328219-C8ED-4DB9-8B4A-E1582A03A5F7}">
      <dgm:prSet phldrT="[Texte]" custT="1"/>
      <dgm:spPr/>
      <dgm:t>
        <a:bodyPr/>
        <a:lstStyle/>
        <a:p>
          <a:r>
            <a:rPr lang="fr-FR" sz="1100" kern="1200" dirty="0">
              <a:solidFill>
                <a:srgbClr val="000000">
                  <a:hueOff val="0"/>
                  <a:satOff val="0"/>
                  <a:lumOff val="0"/>
                  <a:alphaOff val="0"/>
                </a:srgbClr>
              </a:solidFill>
              <a:latin typeface="Marianne" panose="02000000000000000000" pitchFamily="2" charset="0"/>
              <a:ea typeface="+mn-ea"/>
              <a:cs typeface="+mn-cs"/>
            </a:rPr>
            <a:t>Enregistrement dans Rescue</a:t>
          </a:r>
        </a:p>
      </dgm:t>
    </dgm:pt>
    <dgm:pt modelId="{A8CC2640-3B62-47C0-B1D4-02F996C7230D}" type="parTrans" cxnId="{112CA865-CA36-4CEC-947C-ECF17CB4339F}">
      <dgm:prSet/>
      <dgm:spPr/>
      <dgm:t>
        <a:bodyPr/>
        <a:lstStyle/>
        <a:p>
          <a:endParaRPr lang="fr-FR"/>
        </a:p>
      </dgm:t>
    </dgm:pt>
    <dgm:pt modelId="{0C32AA07-674D-4860-A394-B2D428874F23}" type="sibTrans" cxnId="{112CA865-CA36-4CEC-947C-ECF17CB4339F}">
      <dgm:prSet/>
      <dgm:spPr/>
      <dgm:t>
        <a:bodyPr/>
        <a:lstStyle/>
        <a:p>
          <a:endParaRPr lang="fr-FR"/>
        </a:p>
      </dgm:t>
    </dgm:pt>
    <dgm:pt modelId="{74D1CDB4-D70A-4785-8214-788BD071B2B2}" type="pres">
      <dgm:prSet presAssocID="{82B6C274-9248-4031-87A4-AE2DEFBD2E76}" presName="Name0" presStyleCnt="0">
        <dgm:presLayoutVars>
          <dgm:dir/>
          <dgm:resizeHandles val="exact"/>
        </dgm:presLayoutVars>
      </dgm:prSet>
      <dgm:spPr/>
      <dgm:t>
        <a:bodyPr/>
        <a:lstStyle/>
        <a:p>
          <a:endParaRPr lang="fr-FR"/>
        </a:p>
      </dgm:t>
    </dgm:pt>
    <dgm:pt modelId="{EF94711A-3E66-4589-94BF-871753E6BB75}" type="pres">
      <dgm:prSet presAssocID="{82B6C274-9248-4031-87A4-AE2DEFBD2E76}" presName="arrow" presStyleLbl="bgShp" presStyleIdx="0" presStyleCnt="1" custLinFactNeighborX="-48" custLinFactNeighborY="0"/>
      <dgm:spPr>
        <a:noFill/>
        <a:ln w="19050">
          <a:solidFill>
            <a:schemeClr val="accent2">
              <a:lumMod val="60000"/>
              <a:lumOff val="40000"/>
            </a:schemeClr>
          </a:solidFill>
          <a:prstDash val="dash"/>
        </a:ln>
      </dgm:spPr>
    </dgm:pt>
    <dgm:pt modelId="{A81A1EE0-07C7-4CF5-8001-981364B38B6E}" type="pres">
      <dgm:prSet presAssocID="{82B6C274-9248-4031-87A4-AE2DEFBD2E76}" presName="points" presStyleCnt="0"/>
      <dgm:spPr/>
    </dgm:pt>
    <dgm:pt modelId="{7E161267-D625-4BBD-B32D-47F4C8009BCB}" type="pres">
      <dgm:prSet presAssocID="{7012FCA0-99C3-4A92-BCFD-A6B5274BECFC}" presName="compositeA" presStyleCnt="0"/>
      <dgm:spPr/>
    </dgm:pt>
    <dgm:pt modelId="{40E47906-5638-4FBD-8D08-3C0CB5FA4441}" type="pres">
      <dgm:prSet presAssocID="{7012FCA0-99C3-4A92-BCFD-A6B5274BECFC}" presName="textA" presStyleLbl="revTx" presStyleIdx="0" presStyleCnt="5">
        <dgm:presLayoutVars>
          <dgm:bulletEnabled val="1"/>
        </dgm:presLayoutVars>
      </dgm:prSet>
      <dgm:spPr/>
      <dgm:t>
        <a:bodyPr/>
        <a:lstStyle/>
        <a:p>
          <a:endParaRPr lang="fr-FR"/>
        </a:p>
      </dgm:t>
    </dgm:pt>
    <dgm:pt modelId="{DA199452-EC5E-446A-8223-244C79C52268}" type="pres">
      <dgm:prSet presAssocID="{7012FCA0-99C3-4A92-BCFD-A6B5274BECFC}" presName="circleA" presStyleLbl="node1" presStyleIdx="0" presStyleCnt="5"/>
      <dgm:spPr>
        <a:gradFill flip="none" rotWithShape="1">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dgm:spPr>
    </dgm:pt>
    <dgm:pt modelId="{2C7B5642-5978-40E4-B6AF-98AA10A0F09B}" type="pres">
      <dgm:prSet presAssocID="{7012FCA0-99C3-4A92-BCFD-A6B5274BECFC}" presName="spaceA" presStyleCnt="0"/>
      <dgm:spPr/>
    </dgm:pt>
    <dgm:pt modelId="{AD208B40-1D32-46DA-B5A1-505943FA6D8F}" type="pres">
      <dgm:prSet presAssocID="{36FBE187-20DF-47E6-94C4-E2CB356A57F5}" presName="space" presStyleCnt="0"/>
      <dgm:spPr/>
    </dgm:pt>
    <dgm:pt modelId="{BE66D70F-93EF-4A69-A114-655680B26431}" type="pres">
      <dgm:prSet presAssocID="{6807AE8D-7C2A-46EC-A644-F70095D24EF5}" presName="compositeB" presStyleCnt="0"/>
      <dgm:spPr/>
    </dgm:pt>
    <dgm:pt modelId="{EF7CA3E2-78B6-401D-9D52-34378F3D3E01}" type="pres">
      <dgm:prSet presAssocID="{6807AE8D-7C2A-46EC-A644-F70095D24EF5}" presName="textB" presStyleLbl="revTx" presStyleIdx="1" presStyleCnt="5" custScaleX="287629" custLinFactNeighborX="-54347" custLinFactNeighborY="1636">
        <dgm:presLayoutVars>
          <dgm:bulletEnabled val="1"/>
        </dgm:presLayoutVars>
      </dgm:prSet>
      <dgm:spPr/>
      <dgm:t>
        <a:bodyPr/>
        <a:lstStyle/>
        <a:p>
          <a:endParaRPr lang="fr-FR"/>
        </a:p>
      </dgm:t>
    </dgm:pt>
    <dgm:pt modelId="{74A7FFC3-0983-4A58-88A2-7BFC42CA69EE}" type="pres">
      <dgm:prSet presAssocID="{6807AE8D-7C2A-46EC-A644-F70095D24EF5}" presName="circleB" presStyleLbl="node1" presStyleIdx="1" presStyleCnt="5" custLinFactX="-100000" custLinFactNeighborX="-108006" custLinFactNeighborY="0"/>
      <dgm:spPr>
        <a:gradFill flip="none" rotWithShape="0">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dgm:spPr>
    </dgm:pt>
    <dgm:pt modelId="{4D7F2BFD-F8FD-4C41-AD50-3CADB65E55E0}" type="pres">
      <dgm:prSet presAssocID="{6807AE8D-7C2A-46EC-A644-F70095D24EF5}" presName="spaceB" presStyleCnt="0"/>
      <dgm:spPr/>
    </dgm:pt>
    <dgm:pt modelId="{F95A247E-926F-4791-9668-CB11E6560E5D}" type="pres">
      <dgm:prSet presAssocID="{E45E3913-637A-4892-B8DD-39AF15F18CC3}" presName="space" presStyleCnt="0"/>
      <dgm:spPr/>
    </dgm:pt>
    <dgm:pt modelId="{47F73F10-41C2-4787-900A-E7991FA204FB}" type="pres">
      <dgm:prSet presAssocID="{9FC4B79F-FD53-44C1-ABA9-23C64BC83CDD}" presName="compositeA" presStyleCnt="0"/>
      <dgm:spPr/>
    </dgm:pt>
    <dgm:pt modelId="{65CFD2EC-1E3D-4E3C-89A3-19AFE05DB659}" type="pres">
      <dgm:prSet presAssocID="{9FC4B79F-FD53-44C1-ABA9-23C64BC83CDD}" presName="textA" presStyleLbl="revTx" presStyleIdx="2" presStyleCnt="5" custScaleX="305565" custLinFactNeighborX="-53084" custLinFactNeighborY="1091">
        <dgm:presLayoutVars>
          <dgm:bulletEnabled val="1"/>
        </dgm:presLayoutVars>
      </dgm:prSet>
      <dgm:spPr/>
      <dgm:t>
        <a:bodyPr/>
        <a:lstStyle/>
        <a:p>
          <a:endParaRPr lang="fr-FR"/>
        </a:p>
      </dgm:t>
    </dgm:pt>
    <dgm:pt modelId="{6ABAC079-1C8D-4AAB-88A5-9D9A98C8B9AD}" type="pres">
      <dgm:prSet presAssocID="{9FC4B79F-FD53-44C1-ABA9-23C64BC83CDD}" presName="circleA" presStyleLbl="node1" presStyleIdx="2" presStyleCnt="5" custLinFactX="-82818" custLinFactNeighborX="-100000" custLinFactNeighborY="0"/>
      <dgm:spPr>
        <a:gradFill flip="none" rotWithShape="0">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dgm:spPr>
    </dgm:pt>
    <dgm:pt modelId="{7898D207-6C0D-4E99-9D65-71F3388327ED}" type="pres">
      <dgm:prSet presAssocID="{9FC4B79F-FD53-44C1-ABA9-23C64BC83CDD}" presName="spaceA" presStyleCnt="0"/>
      <dgm:spPr/>
    </dgm:pt>
    <dgm:pt modelId="{A05AE358-80C6-49A1-B08E-45AE914D51A2}" type="pres">
      <dgm:prSet presAssocID="{CAA802E4-DD7F-44DA-86F7-034AA43E1096}" presName="space" presStyleCnt="0"/>
      <dgm:spPr/>
    </dgm:pt>
    <dgm:pt modelId="{3078EF0A-FCFC-405E-BFF0-3D3AD1A3F7C4}" type="pres">
      <dgm:prSet presAssocID="{21328219-C8ED-4DB9-8B4A-E1582A03A5F7}" presName="compositeB" presStyleCnt="0"/>
      <dgm:spPr/>
    </dgm:pt>
    <dgm:pt modelId="{843C6B65-E278-4D1F-B746-2FD30DC45A74}" type="pres">
      <dgm:prSet presAssocID="{21328219-C8ED-4DB9-8B4A-E1582A03A5F7}" presName="textB" presStyleLbl="revTx" presStyleIdx="3" presStyleCnt="5" custScaleX="150983">
        <dgm:presLayoutVars>
          <dgm:bulletEnabled val="1"/>
        </dgm:presLayoutVars>
      </dgm:prSet>
      <dgm:spPr/>
      <dgm:t>
        <a:bodyPr/>
        <a:lstStyle/>
        <a:p>
          <a:endParaRPr lang="fr-FR"/>
        </a:p>
      </dgm:t>
    </dgm:pt>
    <dgm:pt modelId="{E5DA6D7A-8595-4E04-8589-D3ECCC5478D8}" type="pres">
      <dgm:prSet presAssocID="{21328219-C8ED-4DB9-8B4A-E1582A03A5F7}" presName="circleB" presStyleLbl="node1" presStyleIdx="3" presStyleCnt="5"/>
      <dgm:spPr/>
    </dgm:pt>
    <dgm:pt modelId="{8E2A186D-F38D-4A86-B5D8-04F7CA92124E}" type="pres">
      <dgm:prSet presAssocID="{21328219-C8ED-4DB9-8B4A-E1582A03A5F7}" presName="spaceB" presStyleCnt="0"/>
      <dgm:spPr/>
    </dgm:pt>
    <dgm:pt modelId="{914317BE-A31C-4A34-8EE0-359EF4F24A96}" type="pres">
      <dgm:prSet presAssocID="{0C32AA07-674D-4860-A394-B2D428874F23}" presName="space" presStyleCnt="0"/>
      <dgm:spPr/>
    </dgm:pt>
    <dgm:pt modelId="{35D6F892-64B1-4E59-910C-74C188EF5FC1}" type="pres">
      <dgm:prSet presAssocID="{0ED477B5-6C9B-4D8F-B158-40D466745835}" presName="compositeA" presStyleCnt="0"/>
      <dgm:spPr/>
    </dgm:pt>
    <dgm:pt modelId="{1A1052BD-CB79-462F-A8E2-D0AA46442AC9}" type="pres">
      <dgm:prSet presAssocID="{0ED477B5-6C9B-4D8F-B158-40D466745835}" presName="textA" presStyleLbl="revTx" presStyleIdx="4" presStyleCnt="5">
        <dgm:presLayoutVars>
          <dgm:bulletEnabled val="1"/>
        </dgm:presLayoutVars>
      </dgm:prSet>
      <dgm:spPr/>
      <dgm:t>
        <a:bodyPr/>
        <a:lstStyle/>
        <a:p>
          <a:endParaRPr lang="fr-FR"/>
        </a:p>
      </dgm:t>
    </dgm:pt>
    <dgm:pt modelId="{C68CECBD-C08F-4FF0-821E-EF661D3E3A1E}" type="pres">
      <dgm:prSet presAssocID="{0ED477B5-6C9B-4D8F-B158-40D466745835}" presName="circleA" presStyleLbl="node1" presStyleIdx="4" presStyleCnt="5"/>
      <dgm:spPr/>
    </dgm:pt>
    <dgm:pt modelId="{A8286BFF-FBE9-4B96-984D-0D326C651B04}" type="pres">
      <dgm:prSet presAssocID="{0ED477B5-6C9B-4D8F-B158-40D466745835}" presName="spaceA" presStyleCnt="0"/>
      <dgm:spPr/>
    </dgm:pt>
  </dgm:ptLst>
  <dgm:cxnLst>
    <dgm:cxn modelId="{29B04264-B0A1-4B9F-853A-C1A8F6616116}" type="presOf" srcId="{9FC4B79F-FD53-44C1-ABA9-23C64BC83CDD}" destId="{65CFD2EC-1E3D-4E3C-89A3-19AFE05DB659}" srcOrd="0" destOrd="0" presId="urn:microsoft.com/office/officeart/2005/8/layout/hProcess11"/>
    <dgm:cxn modelId="{DA71F5C1-42FD-4BAB-B739-0EC28347C15D}" srcId="{82B6C274-9248-4031-87A4-AE2DEFBD2E76}" destId="{0ED477B5-6C9B-4D8F-B158-40D466745835}" srcOrd="4" destOrd="0" parTransId="{F0592294-45B8-42D4-AEE8-EDEEFCCF1606}" sibTransId="{C052C16E-14CD-4908-9F56-9B6762219029}"/>
    <dgm:cxn modelId="{7BD4E92E-105F-44F5-B6D5-A800396F0BDE}" type="presOf" srcId="{7012FCA0-99C3-4A92-BCFD-A6B5274BECFC}" destId="{40E47906-5638-4FBD-8D08-3C0CB5FA4441}" srcOrd="0" destOrd="0" presId="urn:microsoft.com/office/officeart/2005/8/layout/hProcess11"/>
    <dgm:cxn modelId="{A40A3535-0B7F-499D-9A22-C81FA722026B}" type="presOf" srcId="{82B6C274-9248-4031-87A4-AE2DEFBD2E76}" destId="{74D1CDB4-D70A-4785-8214-788BD071B2B2}" srcOrd="0" destOrd="0" presId="urn:microsoft.com/office/officeart/2005/8/layout/hProcess11"/>
    <dgm:cxn modelId="{F1B9FD9F-6A63-4351-9F44-251418721B5C}" type="presOf" srcId="{0ED477B5-6C9B-4D8F-B158-40D466745835}" destId="{1A1052BD-CB79-462F-A8E2-D0AA46442AC9}" srcOrd="0" destOrd="0" presId="urn:microsoft.com/office/officeart/2005/8/layout/hProcess11"/>
    <dgm:cxn modelId="{6DE3B4AA-38EA-499F-8163-40D815F6E3BE}" srcId="{82B6C274-9248-4031-87A4-AE2DEFBD2E76}" destId="{6807AE8D-7C2A-46EC-A644-F70095D24EF5}" srcOrd="1" destOrd="0" parTransId="{57CA2601-A42F-4EBC-B677-D045CC7F4A6B}" sibTransId="{E45E3913-637A-4892-B8DD-39AF15F18CC3}"/>
    <dgm:cxn modelId="{112CA865-CA36-4CEC-947C-ECF17CB4339F}" srcId="{82B6C274-9248-4031-87A4-AE2DEFBD2E76}" destId="{21328219-C8ED-4DB9-8B4A-E1582A03A5F7}" srcOrd="3" destOrd="0" parTransId="{A8CC2640-3B62-47C0-B1D4-02F996C7230D}" sibTransId="{0C32AA07-674D-4860-A394-B2D428874F23}"/>
    <dgm:cxn modelId="{26D98CAA-7885-4361-8A48-6E68BF6DD6AB}" srcId="{82B6C274-9248-4031-87A4-AE2DEFBD2E76}" destId="{7012FCA0-99C3-4A92-BCFD-A6B5274BECFC}" srcOrd="0" destOrd="0" parTransId="{989CDFB8-F33F-4C63-B020-67317CD2A02E}" sibTransId="{36FBE187-20DF-47E6-94C4-E2CB356A57F5}"/>
    <dgm:cxn modelId="{08D115F8-C1B9-4999-9A66-7CD6350BF7E5}" type="presOf" srcId="{21328219-C8ED-4DB9-8B4A-E1582A03A5F7}" destId="{843C6B65-E278-4D1F-B746-2FD30DC45A74}" srcOrd="0" destOrd="0" presId="urn:microsoft.com/office/officeart/2005/8/layout/hProcess11"/>
    <dgm:cxn modelId="{92E3B35E-07A7-4FB3-99C7-5C2C81B8691D}" srcId="{82B6C274-9248-4031-87A4-AE2DEFBD2E76}" destId="{9FC4B79F-FD53-44C1-ABA9-23C64BC83CDD}" srcOrd="2" destOrd="0" parTransId="{214D15B8-3309-44FC-AE7E-772D7528E96B}" sibTransId="{CAA802E4-DD7F-44DA-86F7-034AA43E1096}"/>
    <dgm:cxn modelId="{7D8D2D5D-4501-4D8D-BA43-AD4DC86AA71E}" type="presOf" srcId="{6807AE8D-7C2A-46EC-A644-F70095D24EF5}" destId="{EF7CA3E2-78B6-401D-9D52-34378F3D3E01}" srcOrd="0" destOrd="0" presId="urn:microsoft.com/office/officeart/2005/8/layout/hProcess11"/>
    <dgm:cxn modelId="{3C958CB4-8CAF-4E26-8BE4-8A725B5FD8D8}" type="presParOf" srcId="{74D1CDB4-D70A-4785-8214-788BD071B2B2}" destId="{EF94711A-3E66-4589-94BF-871753E6BB75}" srcOrd="0" destOrd="0" presId="urn:microsoft.com/office/officeart/2005/8/layout/hProcess11"/>
    <dgm:cxn modelId="{2B84F6E1-3FCD-467C-94B7-D1025D2FE29F}" type="presParOf" srcId="{74D1CDB4-D70A-4785-8214-788BD071B2B2}" destId="{A81A1EE0-07C7-4CF5-8001-981364B38B6E}" srcOrd="1" destOrd="0" presId="urn:microsoft.com/office/officeart/2005/8/layout/hProcess11"/>
    <dgm:cxn modelId="{545E8E06-F3E2-4EBC-B087-E28B1A45DA0C}" type="presParOf" srcId="{A81A1EE0-07C7-4CF5-8001-981364B38B6E}" destId="{7E161267-D625-4BBD-B32D-47F4C8009BCB}" srcOrd="0" destOrd="0" presId="urn:microsoft.com/office/officeart/2005/8/layout/hProcess11"/>
    <dgm:cxn modelId="{F4CEDF47-B2FD-410F-A86A-97712EEEAFF2}" type="presParOf" srcId="{7E161267-D625-4BBD-B32D-47F4C8009BCB}" destId="{40E47906-5638-4FBD-8D08-3C0CB5FA4441}" srcOrd="0" destOrd="0" presId="urn:microsoft.com/office/officeart/2005/8/layout/hProcess11"/>
    <dgm:cxn modelId="{D97DB9C7-D097-4188-961E-92A22E42D6DF}" type="presParOf" srcId="{7E161267-D625-4BBD-B32D-47F4C8009BCB}" destId="{DA199452-EC5E-446A-8223-244C79C52268}" srcOrd="1" destOrd="0" presId="urn:microsoft.com/office/officeart/2005/8/layout/hProcess11"/>
    <dgm:cxn modelId="{C0E62CF5-0262-4485-8284-6ACE1ADAFE7E}" type="presParOf" srcId="{7E161267-D625-4BBD-B32D-47F4C8009BCB}" destId="{2C7B5642-5978-40E4-B6AF-98AA10A0F09B}" srcOrd="2" destOrd="0" presId="urn:microsoft.com/office/officeart/2005/8/layout/hProcess11"/>
    <dgm:cxn modelId="{B1B2F569-7131-49FC-8B1D-8DE45F5F7456}" type="presParOf" srcId="{A81A1EE0-07C7-4CF5-8001-981364B38B6E}" destId="{AD208B40-1D32-46DA-B5A1-505943FA6D8F}" srcOrd="1" destOrd="0" presId="urn:microsoft.com/office/officeart/2005/8/layout/hProcess11"/>
    <dgm:cxn modelId="{4E956037-AD52-4912-8FE6-22FDB11210F1}" type="presParOf" srcId="{A81A1EE0-07C7-4CF5-8001-981364B38B6E}" destId="{BE66D70F-93EF-4A69-A114-655680B26431}" srcOrd="2" destOrd="0" presId="urn:microsoft.com/office/officeart/2005/8/layout/hProcess11"/>
    <dgm:cxn modelId="{835A5D5B-44D2-4E0A-9441-C3EA6800032A}" type="presParOf" srcId="{BE66D70F-93EF-4A69-A114-655680B26431}" destId="{EF7CA3E2-78B6-401D-9D52-34378F3D3E01}" srcOrd="0" destOrd="0" presId="urn:microsoft.com/office/officeart/2005/8/layout/hProcess11"/>
    <dgm:cxn modelId="{FF45CA7F-2A47-4C8A-9F8E-69539D27DA8B}" type="presParOf" srcId="{BE66D70F-93EF-4A69-A114-655680B26431}" destId="{74A7FFC3-0983-4A58-88A2-7BFC42CA69EE}" srcOrd="1" destOrd="0" presId="urn:microsoft.com/office/officeart/2005/8/layout/hProcess11"/>
    <dgm:cxn modelId="{FC633A83-F966-4AC1-9E79-22626DF886A9}" type="presParOf" srcId="{BE66D70F-93EF-4A69-A114-655680B26431}" destId="{4D7F2BFD-F8FD-4C41-AD50-3CADB65E55E0}" srcOrd="2" destOrd="0" presId="urn:microsoft.com/office/officeart/2005/8/layout/hProcess11"/>
    <dgm:cxn modelId="{3739EB0D-B3DD-4E24-A7BF-E956ECDD555A}" type="presParOf" srcId="{A81A1EE0-07C7-4CF5-8001-981364B38B6E}" destId="{F95A247E-926F-4791-9668-CB11E6560E5D}" srcOrd="3" destOrd="0" presId="urn:microsoft.com/office/officeart/2005/8/layout/hProcess11"/>
    <dgm:cxn modelId="{743C0644-9F5C-435A-BF68-D964DB1F411D}" type="presParOf" srcId="{A81A1EE0-07C7-4CF5-8001-981364B38B6E}" destId="{47F73F10-41C2-4787-900A-E7991FA204FB}" srcOrd="4" destOrd="0" presId="urn:microsoft.com/office/officeart/2005/8/layout/hProcess11"/>
    <dgm:cxn modelId="{A4AF35BB-19C5-4138-ABAA-2D9763F0D0B2}" type="presParOf" srcId="{47F73F10-41C2-4787-900A-E7991FA204FB}" destId="{65CFD2EC-1E3D-4E3C-89A3-19AFE05DB659}" srcOrd="0" destOrd="0" presId="urn:microsoft.com/office/officeart/2005/8/layout/hProcess11"/>
    <dgm:cxn modelId="{83FEAB5D-7877-4B8C-B8EC-3AA704085769}" type="presParOf" srcId="{47F73F10-41C2-4787-900A-E7991FA204FB}" destId="{6ABAC079-1C8D-4AAB-88A5-9D9A98C8B9AD}" srcOrd="1" destOrd="0" presId="urn:microsoft.com/office/officeart/2005/8/layout/hProcess11"/>
    <dgm:cxn modelId="{9E6ECA22-8732-4618-8206-C11B91FB3998}" type="presParOf" srcId="{47F73F10-41C2-4787-900A-E7991FA204FB}" destId="{7898D207-6C0D-4E99-9D65-71F3388327ED}" srcOrd="2" destOrd="0" presId="urn:microsoft.com/office/officeart/2005/8/layout/hProcess11"/>
    <dgm:cxn modelId="{66D386AF-0B99-40FD-930C-11856F271CFF}" type="presParOf" srcId="{A81A1EE0-07C7-4CF5-8001-981364B38B6E}" destId="{A05AE358-80C6-49A1-B08E-45AE914D51A2}" srcOrd="5" destOrd="0" presId="urn:microsoft.com/office/officeart/2005/8/layout/hProcess11"/>
    <dgm:cxn modelId="{9CD7FF43-6204-43B0-9A12-2D4371C476BA}" type="presParOf" srcId="{A81A1EE0-07C7-4CF5-8001-981364B38B6E}" destId="{3078EF0A-FCFC-405E-BFF0-3D3AD1A3F7C4}" srcOrd="6" destOrd="0" presId="urn:microsoft.com/office/officeart/2005/8/layout/hProcess11"/>
    <dgm:cxn modelId="{C24601C3-5C86-49DE-AB05-A875D1B29AEC}" type="presParOf" srcId="{3078EF0A-FCFC-405E-BFF0-3D3AD1A3F7C4}" destId="{843C6B65-E278-4D1F-B746-2FD30DC45A74}" srcOrd="0" destOrd="0" presId="urn:microsoft.com/office/officeart/2005/8/layout/hProcess11"/>
    <dgm:cxn modelId="{1C5ACCC7-D2A8-44A5-BF97-238AB5AD4CE3}" type="presParOf" srcId="{3078EF0A-FCFC-405E-BFF0-3D3AD1A3F7C4}" destId="{E5DA6D7A-8595-4E04-8589-D3ECCC5478D8}" srcOrd="1" destOrd="0" presId="urn:microsoft.com/office/officeart/2005/8/layout/hProcess11"/>
    <dgm:cxn modelId="{6DEB4DC9-1A1E-47DB-8EBC-A66D9628B827}" type="presParOf" srcId="{3078EF0A-FCFC-405E-BFF0-3D3AD1A3F7C4}" destId="{8E2A186D-F38D-4A86-B5D8-04F7CA92124E}" srcOrd="2" destOrd="0" presId="urn:microsoft.com/office/officeart/2005/8/layout/hProcess11"/>
    <dgm:cxn modelId="{46EF7283-1D09-428D-A537-2F0F7A85CD46}" type="presParOf" srcId="{A81A1EE0-07C7-4CF5-8001-981364B38B6E}" destId="{914317BE-A31C-4A34-8EE0-359EF4F24A96}" srcOrd="7" destOrd="0" presId="urn:microsoft.com/office/officeart/2005/8/layout/hProcess11"/>
    <dgm:cxn modelId="{CFF5E9CA-B93A-4CCE-90C8-F6F0BA664771}" type="presParOf" srcId="{A81A1EE0-07C7-4CF5-8001-981364B38B6E}" destId="{35D6F892-64B1-4E59-910C-74C188EF5FC1}" srcOrd="8" destOrd="0" presId="urn:microsoft.com/office/officeart/2005/8/layout/hProcess11"/>
    <dgm:cxn modelId="{11CFF263-7D2A-44FB-8FA1-E547F1B9EE6A}" type="presParOf" srcId="{35D6F892-64B1-4E59-910C-74C188EF5FC1}" destId="{1A1052BD-CB79-462F-A8E2-D0AA46442AC9}" srcOrd="0" destOrd="0" presId="urn:microsoft.com/office/officeart/2005/8/layout/hProcess11"/>
    <dgm:cxn modelId="{D6BBB524-C078-4B4E-B26C-088E39B7C05B}" type="presParOf" srcId="{35D6F892-64B1-4E59-910C-74C188EF5FC1}" destId="{C68CECBD-C08F-4FF0-821E-EF661D3E3A1E}" srcOrd="1" destOrd="0" presId="urn:microsoft.com/office/officeart/2005/8/layout/hProcess11"/>
    <dgm:cxn modelId="{800D688F-91B3-4873-A153-6D720ED32DC7}" type="presParOf" srcId="{35D6F892-64B1-4E59-910C-74C188EF5FC1}" destId="{A8286BFF-FBE9-4B96-984D-0D326C651B0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F1DF492-CE7D-4EC3-9EE3-3945777708AE}" type="doc">
      <dgm:prSet loTypeId="urn:microsoft.com/office/officeart/2005/8/layout/default" loCatId="list" qsTypeId="urn:microsoft.com/office/officeart/2005/8/quickstyle/simple3" qsCatId="simple" csTypeId="urn:microsoft.com/office/officeart/2005/8/colors/accent2_4" csCatId="accent2" phldr="1"/>
      <dgm:spPr/>
      <dgm:t>
        <a:bodyPr/>
        <a:lstStyle/>
        <a:p>
          <a:endParaRPr lang="fr-FR"/>
        </a:p>
      </dgm:t>
    </dgm:pt>
    <dgm:pt modelId="{EFED8126-FF6D-4315-9CB4-E6190DF5BF7A}">
      <dgm:prSet phldrT="[Texte]" custT="1"/>
      <dgm:spPr/>
      <dgm:t>
        <a:bodyPr/>
        <a:lstStyle/>
        <a:p>
          <a:pPr marL="0" indent="0" algn="ctr">
            <a:lnSpc>
              <a:spcPct val="100000"/>
            </a:lnSpc>
            <a:spcBef>
              <a:spcPts val="0"/>
            </a:spcBef>
            <a:spcAft>
              <a:spcPts val="0"/>
            </a:spcAft>
            <a:buFont typeface="Arial" panose="020B0604020202020204" pitchFamily="34" charset="0"/>
            <a:buChar char="•"/>
          </a:pPr>
          <a:r>
            <a:rPr lang="fr-FR" sz="900" b="1" dirty="0">
              <a:latin typeface="Marianne" panose="02000000000000000000" pitchFamily="2" charset="0"/>
            </a:rPr>
            <a:t>Unification du PPMS</a:t>
          </a:r>
          <a:r>
            <a:rPr lang="fr-FR" sz="900" dirty="0">
              <a:latin typeface="Marianne" panose="02000000000000000000" pitchFamily="2" charset="0"/>
            </a:rPr>
            <a:t> : </a:t>
          </a:r>
        </a:p>
        <a:p>
          <a:pPr marL="0" indent="0" algn="ctr">
            <a:lnSpc>
              <a:spcPct val="100000"/>
            </a:lnSpc>
            <a:spcBef>
              <a:spcPts val="0"/>
            </a:spcBef>
            <a:spcAft>
              <a:spcPts val="0"/>
            </a:spcAft>
            <a:buFont typeface="Arial" panose="020B0604020202020204" pitchFamily="34" charset="0"/>
            <a:buChar char="•"/>
          </a:pPr>
          <a:r>
            <a:rPr lang="fr-FR" sz="900" dirty="0">
              <a:latin typeface="Marianne" panose="02000000000000000000" pitchFamily="2" charset="0"/>
            </a:rPr>
            <a:t>Le document doit désormais comporter trois parties :</a:t>
          </a:r>
        </a:p>
      </dgm:t>
    </dgm:pt>
    <dgm:pt modelId="{CDC81BBF-1DCA-4A88-B731-05FB3ECF31DA}" type="parTrans" cxnId="{9401C203-2002-4D13-9640-AF0EA747147D}">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0E38D4C4-EB42-4269-ADF9-78181CAB6A97}" type="sibTrans" cxnId="{9401C203-2002-4D13-9640-AF0EA747147D}">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31814995-F222-4D27-BA12-4F24D1B3B1B4}">
      <dgm:prSet custT="1"/>
      <dgm:spPr/>
      <dgm:t>
        <a:bodyPr/>
        <a:lstStyle/>
        <a:p>
          <a:pPr marL="0" indent="0" algn="ctr">
            <a:lnSpc>
              <a:spcPct val="100000"/>
            </a:lnSpc>
            <a:spcBef>
              <a:spcPts val="0"/>
            </a:spcBef>
            <a:spcAft>
              <a:spcPts val="0"/>
            </a:spcAft>
          </a:pPr>
          <a:r>
            <a:rPr lang="fr-FR" sz="900" b="1" dirty="0">
              <a:latin typeface="Marianne" panose="02000000000000000000" pitchFamily="2" charset="0"/>
            </a:rPr>
            <a:t>Délai de conformité</a:t>
          </a:r>
          <a:r>
            <a:rPr lang="fr-FR" sz="900" dirty="0">
              <a:latin typeface="Marianne" panose="02000000000000000000" pitchFamily="2" charset="0"/>
            </a:rPr>
            <a:t> : </a:t>
          </a:r>
        </a:p>
        <a:p>
          <a:pPr marL="0" indent="0" algn="ctr">
            <a:lnSpc>
              <a:spcPct val="100000"/>
            </a:lnSpc>
            <a:spcBef>
              <a:spcPts val="0"/>
            </a:spcBef>
            <a:spcAft>
              <a:spcPts val="0"/>
            </a:spcAft>
          </a:pPr>
          <a:r>
            <a:rPr lang="fr-FR" sz="900" dirty="0">
              <a:latin typeface="Marianne" panose="02000000000000000000" pitchFamily="2" charset="0"/>
            </a:rPr>
            <a:t>Les écoles doivent se mettre en conformité à partir de la rentrée 2023-2024, avec une échéance fixée avant la rentrée 2028-2029.</a:t>
          </a:r>
        </a:p>
        <a:p>
          <a:pPr marL="0" indent="0" algn="ctr">
            <a:lnSpc>
              <a:spcPct val="100000"/>
            </a:lnSpc>
            <a:spcBef>
              <a:spcPts val="0"/>
            </a:spcBef>
            <a:spcAft>
              <a:spcPts val="0"/>
            </a:spcAft>
          </a:pPr>
          <a:r>
            <a:rPr lang="fr-FR" sz="900" dirty="0">
              <a:latin typeface="Marianne" panose="02000000000000000000" pitchFamily="2" charset="0"/>
            </a:rPr>
            <a:t> Une mise en conformité par tiers annuel est recommandé, répartie sur tout le département.</a:t>
          </a:r>
        </a:p>
        <a:p>
          <a:pPr marL="0" indent="0" algn="ctr">
            <a:lnSpc>
              <a:spcPct val="100000"/>
            </a:lnSpc>
            <a:spcBef>
              <a:spcPts val="0"/>
            </a:spcBef>
            <a:spcAft>
              <a:spcPts val="0"/>
            </a:spcAft>
          </a:pPr>
          <a:endParaRPr lang="fr-FR" sz="900" dirty="0">
            <a:latin typeface="Marianne" panose="02000000000000000000" pitchFamily="2" charset="0"/>
          </a:endParaRPr>
        </a:p>
      </dgm:t>
    </dgm:pt>
    <dgm:pt modelId="{B94FDCC1-6779-44E6-90FF-0CCA0E9B5892}" type="parTrans" cxnId="{766A8F76-A488-4128-A993-134CA9C57F65}">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40D68E87-3FC1-4EB6-BF27-368672CD78F1}" type="sibTrans" cxnId="{766A8F76-A488-4128-A993-134CA9C57F65}">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C8D463E4-DADA-4FE2-B86B-FBD996146346}">
      <dgm:prSet custT="1"/>
      <dgm:spPr/>
      <dgm:t>
        <a:bodyPr/>
        <a:lstStyle/>
        <a:p>
          <a:pPr marL="0" indent="0" algn="ctr">
            <a:lnSpc>
              <a:spcPct val="100000"/>
            </a:lnSpc>
            <a:spcBef>
              <a:spcPts val="0"/>
            </a:spcBef>
            <a:spcAft>
              <a:spcPts val="0"/>
            </a:spcAft>
          </a:pPr>
          <a:r>
            <a:rPr lang="fr-FR" sz="900" b="1" dirty="0">
              <a:latin typeface="Marianne" panose="02000000000000000000" pitchFamily="2" charset="0"/>
            </a:rPr>
            <a:t>Procédures d’élaboration</a:t>
          </a:r>
          <a:r>
            <a:rPr lang="fr-FR" sz="900" dirty="0">
              <a:latin typeface="Marianne" panose="02000000000000000000" pitchFamily="2" charset="0"/>
            </a:rPr>
            <a:t> : </a:t>
          </a:r>
        </a:p>
        <a:p>
          <a:pPr marL="0" indent="0" algn="ctr">
            <a:lnSpc>
              <a:spcPct val="100000"/>
            </a:lnSpc>
            <a:spcBef>
              <a:spcPts val="0"/>
            </a:spcBef>
            <a:spcAft>
              <a:spcPts val="0"/>
            </a:spcAft>
          </a:pPr>
          <a:r>
            <a:rPr lang="fr-FR" sz="900" dirty="0">
              <a:latin typeface="Marianne" panose="02000000000000000000" pitchFamily="2" charset="0"/>
            </a:rPr>
            <a:t>La DSDEN identifie les risques propres à chaque établissement, en s’appuyant sur divers documents .</a:t>
          </a:r>
        </a:p>
        <a:p>
          <a:pPr marL="0" indent="0" algn="ctr">
            <a:lnSpc>
              <a:spcPct val="100000"/>
            </a:lnSpc>
            <a:spcBef>
              <a:spcPts val="0"/>
            </a:spcBef>
            <a:spcAft>
              <a:spcPts val="0"/>
            </a:spcAft>
          </a:pPr>
          <a:r>
            <a:rPr lang="fr-FR" sz="900" dirty="0">
              <a:latin typeface="Marianne" panose="02000000000000000000" pitchFamily="2" charset="0"/>
            </a:rPr>
            <a:t>La responsabilité du document revient à la DSDEN pour les écoles.</a:t>
          </a:r>
        </a:p>
        <a:p>
          <a:pPr marL="0" indent="0" algn="ctr">
            <a:lnSpc>
              <a:spcPct val="100000"/>
            </a:lnSpc>
            <a:spcBef>
              <a:spcPts val="0"/>
            </a:spcBef>
            <a:spcAft>
              <a:spcPts val="0"/>
            </a:spcAft>
          </a:pPr>
          <a:r>
            <a:rPr lang="fr-FR" sz="900" dirty="0">
              <a:latin typeface="Marianne" panose="02000000000000000000" pitchFamily="2" charset="0"/>
            </a:rPr>
            <a:t>(Echanges indispensable entre </a:t>
          </a:r>
          <a:r>
            <a:rPr lang="fr-FR" sz="900" dirty="0" smtClean="0">
              <a:latin typeface="Marianne" panose="02000000000000000000" pitchFamily="2" charset="0"/>
            </a:rPr>
            <a:t>APC </a:t>
          </a:r>
          <a:r>
            <a:rPr lang="fr-FR" sz="900" dirty="0">
              <a:latin typeface="Marianne" panose="02000000000000000000" pitchFamily="2" charset="0"/>
            </a:rPr>
            <a:t>et directeur.)</a:t>
          </a:r>
        </a:p>
      </dgm:t>
    </dgm:pt>
    <dgm:pt modelId="{AEAC90BB-246B-400C-B8BE-362999E918EB}" type="parTrans" cxnId="{DA8370C7-40D3-4EA2-ACA3-240025E9D588}">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799D124A-3F8F-4D83-BF85-03DAF9DF19E2}" type="sibTrans" cxnId="{DA8370C7-40D3-4EA2-ACA3-240025E9D588}">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3D2BA2CE-5751-4604-A0FE-9D5DE18A8614}">
      <dgm:prSet custT="1"/>
      <dgm:spPr/>
      <dgm:t>
        <a:bodyPr/>
        <a:lstStyle/>
        <a:p>
          <a:pPr marL="0" indent="0" algn="ctr">
            <a:lnSpc>
              <a:spcPct val="100000"/>
            </a:lnSpc>
            <a:spcBef>
              <a:spcPts val="0"/>
            </a:spcBef>
            <a:spcAft>
              <a:spcPts val="0"/>
            </a:spcAft>
          </a:pPr>
          <a:r>
            <a:rPr lang="fr-FR" sz="900" b="1" kern="1200" dirty="0">
              <a:latin typeface="Marianne" panose="02000000000000000000" pitchFamily="2" charset="0"/>
            </a:rPr>
            <a:t>Exercices réguliers</a:t>
          </a:r>
          <a:r>
            <a:rPr lang="fr-FR" sz="900" kern="1200" dirty="0">
              <a:latin typeface="Marianne" panose="02000000000000000000" pitchFamily="2" charset="0"/>
            </a:rPr>
            <a:t> : </a:t>
          </a:r>
        </a:p>
        <a:p>
          <a:pPr marL="0" indent="0" algn="ctr">
            <a:lnSpc>
              <a:spcPct val="100000"/>
            </a:lnSpc>
            <a:spcBef>
              <a:spcPts val="0"/>
            </a:spcBef>
            <a:spcAft>
              <a:spcPts val="0"/>
            </a:spcAft>
          </a:pPr>
          <a:r>
            <a:rPr lang="fr-FR" sz="900" kern="1200" dirty="0">
              <a:latin typeface="Marianne" panose="02000000000000000000" pitchFamily="2" charset="0"/>
            </a:rPr>
            <a:t>Deux exercices par an sont prévus pour tester le PPMS valide, distincts des exercices incendie.</a:t>
          </a:r>
        </a:p>
        <a:p>
          <a:pPr marL="0" indent="0" algn="ctr">
            <a:lnSpc>
              <a:spcPct val="100000"/>
            </a:lnSpc>
            <a:spcBef>
              <a:spcPts val="0"/>
            </a:spcBef>
            <a:spcAft>
              <a:spcPts val="0"/>
            </a:spcAft>
          </a:pPr>
          <a:r>
            <a:rPr lang="fr-FR" sz="900" kern="1200" dirty="0" smtClean="0">
              <a:latin typeface="Marianne" panose="02000000000000000000" pitchFamily="2" charset="0"/>
              <a:ea typeface="+mn-ea"/>
              <a:cs typeface="+mn-cs"/>
            </a:rPr>
            <a:t>PERIODES 2 et 3 : </a:t>
          </a:r>
          <a:r>
            <a:rPr lang="fr-FR" sz="900" kern="1200" dirty="0">
              <a:latin typeface="Marianne" panose="02000000000000000000" pitchFamily="2" charset="0"/>
              <a:ea typeface="+mn-ea"/>
              <a:cs typeface="+mn-cs"/>
            </a:rPr>
            <a:t>ex. </a:t>
          </a:r>
          <a:r>
            <a:rPr lang="fr-FR" sz="900" kern="1200" dirty="0" smtClean="0">
              <a:latin typeface="Marianne" panose="02000000000000000000" pitchFamily="2" charset="0"/>
              <a:ea typeface="+mn-ea"/>
              <a:cs typeface="+mn-cs"/>
            </a:rPr>
            <a:t>attentat-intrusion/ risques </a:t>
          </a:r>
          <a:r>
            <a:rPr lang="fr-FR" sz="900" kern="1200" dirty="0">
              <a:latin typeface="Marianne" panose="02000000000000000000" pitchFamily="2" charset="0"/>
              <a:ea typeface="+mn-ea"/>
              <a:cs typeface="+mn-cs"/>
            </a:rPr>
            <a:t>majeurs.</a:t>
          </a:r>
        </a:p>
        <a:p>
          <a:pPr marL="0" indent="0" algn="ctr">
            <a:lnSpc>
              <a:spcPct val="100000"/>
            </a:lnSpc>
            <a:spcBef>
              <a:spcPts val="0"/>
            </a:spcBef>
            <a:spcAft>
              <a:spcPts val="0"/>
            </a:spcAft>
          </a:pPr>
          <a:r>
            <a:rPr lang="fr-FR" sz="900" kern="1200" dirty="0">
              <a:latin typeface="Marianne" panose="02000000000000000000" pitchFamily="2" charset="0"/>
              <a:ea typeface="+mn-ea"/>
              <a:cs typeface="+mn-cs"/>
            </a:rPr>
            <a:t>Les exercices sont enregistrés dans Rescue.</a:t>
          </a:r>
        </a:p>
      </dgm:t>
    </dgm:pt>
    <dgm:pt modelId="{33DB70F5-1DED-47F6-9EC5-C119AB0DB3C8}" type="parTrans" cxnId="{670A364A-DCDF-4201-B8BF-0CC5E03242F3}">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483A0930-F483-4A3E-9CD5-0B5C3F79A018}" type="sibTrans" cxnId="{670A364A-DCDF-4201-B8BF-0CC5E03242F3}">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C84CEC1F-57C3-408E-8161-31835C85676F}">
      <dgm:prSet custT="1"/>
      <dgm:spPr/>
      <dgm:t>
        <a:bodyPr/>
        <a:lstStyle/>
        <a:p>
          <a:pPr marL="0" indent="0" algn="ctr">
            <a:lnSpc>
              <a:spcPct val="100000"/>
            </a:lnSpc>
            <a:spcBef>
              <a:spcPts val="0"/>
            </a:spcBef>
            <a:spcAft>
              <a:spcPts val="0"/>
            </a:spcAft>
          </a:pPr>
          <a:r>
            <a:rPr lang="fr-FR" sz="900" b="1" dirty="0">
              <a:latin typeface="Marianne" panose="02000000000000000000" pitchFamily="2" charset="0"/>
            </a:rPr>
            <a:t>Communication</a:t>
          </a:r>
          <a:r>
            <a:rPr lang="fr-FR" sz="900" dirty="0">
              <a:latin typeface="Marianne" panose="02000000000000000000" pitchFamily="2" charset="0"/>
            </a:rPr>
            <a:t> : </a:t>
          </a:r>
        </a:p>
        <a:p>
          <a:pPr marL="0" indent="0" algn="ctr">
            <a:lnSpc>
              <a:spcPct val="100000"/>
            </a:lnSpc>
            <a:spcBef>
              <a:spcPts val="0"/>
            </a:spcBef>
            <a:spcAft>
              <a:spcPts val="0"/>
            </a:spcAft>
          </a:pPr>
          <a:r>
            <a:rPr lang="fr-FR" sz="900" dirty="0">
              <a:latin typeface="Marianne" panose="02000000000000000000" pitchFamily="2" charset="0"/>
            </a:rPr>
            <a:t>Les responsables doivent informer la communauté éducative et les parents lors de la rentrée scolaire.</a:t>
          </a:r>
        </a:p>
      </dgm:t>
    </dgm:pt>
    <dgm:pt modelId="{6E5485EF-621D-4245-959C-E019015DF4DC}" type="parTrans" cxnId="{DEB416A6-2F36-4231-B605-5A06CBB7BF4C}">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213B534F-E0C7-4719-82B8-0434B64A6936}" type="sibTrans" cxnId="{DEB416A6-2F36-4231-B605-5A06CBB7BF4C}">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23F4F110-C787-492D-8CB9-6136D6891755}">
      <dgm:prSet custT="1"/>
      <dgm:spPr/>
      <dgm:t>
        <a:bodyPr/>
        <a:lstStyle/>
        <a:p>
          <a:pPr marL="0" indent="0" algn="ctr">
            <a:lnSpc>
              <a:spcPct val="100000"/>
            </a:lnSpc>
            <a:spcBef>
              <a:spcPts val="0"/>
            </a:spcBef>
            <a:spcAft>
              <a:spcPts val="0"/>
            </a:spcAft>
          </a:pPr>
          <a:r>
            <a:rPr lang="fr-FR" sz="900" b="1" dirty="0">
              <a:latin typeface="Marianne" panose="02000000000000000000" pitchFamily="2" charset="0"/>
            </a:rPr>
            <a:t>Actualisation continue </a:t>
          </a:r>
          <a:r>
            <a:rPr lang="fr-FR" sz="900" dirty="0">
              <a:latin typeface="Marianne" panose="02000000000000000000" pitchFamily="2" charset="0"/>
            </a:rPr>
            <a:t>: </a:t>
          </a:r>
        </a:p>
        <a:p>
          <a:pPr marL="0" indent="0" algn="ctr">
            <a:lnSpc>
              <a:spcPct val="100000"/>
            </a:lnSpc>
            <a:spcBef>
              <a:spcPts val="0"/>
            </a:spcBef>
            <a:spcAft>
              <a:spcPts val="0"/>
            </a:spcAft>
          </a:pPr>
          <a:r>
            <a:rPr lang="fr-FR" sz="900" dirty="0">
              <a:latin typeface="Marianne" panose="02000000000000000000" pitchFamily="2" charset="0"/>
            </a:rPr>
            <a:t>Le PPMS doit être régulièrement mis à jour, notamment après les exercices ou en cas de changement de risques.</a:t>
          </a:r>
        </a:p>
        <a:p>
          <a:pPr marL="0" indent="0" algn="ctr">
            <a:lnSpc>
              <a:spcPct val="100000"/>
            </a:lnSpc>
            <a:spcBef>
              <a:spcPts val="0"/>
            </a:spcBef>
            <a:spcAft>
              <a:spcPts val="0"/>
            </a:spcAft>
          </a:pPr>
          <a:r>
            <a:rPr lang="fr-FR" sz="900" dirty="0">
              <a:latin typeface="Marianne" panose="02000000000000000000" pitchFamily="2" charset="0"/>
            </a:rPr>
            <a:t>Le PPMS sera porté à validation à la mairie avant le 10 mai 2025</a:t>
          </a:r>
        </a:p>
        <a:p>
          <a:pPr marL="0" indent="0" algn="ctr">
            <a:lnSpc>
              <a:spcPct val="100000"/>
            </a:lnSpc>
            <a:spcBef>
              <a:spcPts val="0"/>
            </a:spcBef>
            <a:spcAft>
              <a:spcPts val="0"/>
            </a:spcAft>
          </a:pPr>
          <a:r>
            <a:rPr lang="fr-FR" sz="900" dirty="0">
              <a:latin typeface="Marianne" panose="02000000000000000000" pitchFamily="2" charset="0"/>
            </a:rPr>
            <a:t>(implicite sous 2 mois) . </a:t>
          </a:r>
        </a:p>
      </dgm:t>
    </dgm:pt>
    <dgm:pt modelId="{47FD1007-4A02-4D01-A693-1CF6CCAB9F0D}" type="parTrans" cxnId="{9E0C30FE-6796-4509-B889-6B1C41C9D1D0}">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0DC08D57-BE25-49DA-B893-33119FAF8644}" type="sibTrans" cxnId="{9E0C30FE-6796-4509-B889-6B1C41C9D1D0}">
      <dgm:prSet/>
      <dgm:spPr/>
      <dgm:t>
        <a:bodyPr/>
        <a:lstStyle/>
        <a:p>
          <a:pPr marL="0" indent="0" algn="ctr">
            <a:lnSpc>
              <a:spcPct val="100000"/>
            </a:lnSpc>
            <a:spcBef>
              <a:spcPts val="0"/>
            </a:spcBef>
            <a:spcAft>
              <a:spcPts val="0"/>
            </a:spcAft>
          </a:pPr>
          <a:endParaRPr lang="fr-FR" sz="2800">
            <a:solidFill>
              <a:schemeClr val="tx1"/>
            </a:solidFill>
            <a:latin typeface="Marianne" panose="02000000000000000000" pitchFamily="2" charset="0"/>
          </a:endParaRPr>
        </a:p>
      </dgm:t>
    </dgm:pt>
    <dgm:pt modelId="{54F1953C-53FD-40DA-AA90-8A2383BBA685}">
      <dgm:prSet phldrT="[Texte]" custT="1"/>
      <dgm:spPr/>
      <dgm:t>
        <a:bodyPr/>
        <a:lstStyle/>
        <a:p>
          <a:pPr marL="0" indent="0" algn="ctr">
            <a:lnSpc>
              <a:spcPct val="100000"/>
            </a:lnSpc>
            <a:spcBef>
              <a:spcPts val="0"/>
            </a:spcBef>
            <a:spcAft>
              <a:spcPts val="0"/>
            </a:spcAft>
            <a:buFont typeface="Arial" panose="020B0604020202020204" pitchFamily="34" charset="0"/>
            <a:buChar char="•"/>
          </a:pPr>
          <a:r>
            <a:rPr lang="fr-FR" sz="900" dirty="0">
              <a:latin typeface="Marianne" panose="02000000000000000000" pitchFamily="2" charset="0"/>
            </a:rPr>
            <a:t> description de l’établissement,</a:t>
          </a:r>
        </a:p>
      </dgm:t>
    </dgm:pt>
    <dgm:pt modelId="{A5A51351-9A9A-4DB6-94FE-BAB91DE2DCDC}" type="parTrans" cxnId="{1E36F65E-AB77-4C56-A7AA-A4C9FD130FF0}">
      <dgm:prSet/>
      <dgm:spPr/>
      <dgm:t>
        <a:bodyPr/>
        <a:lstStyle/>
        <a:p>
          <a:pPr marL="0" indent="0" algn="ctr">
            <a:lnSpc>
              <a:spcPct val="100000"/>
            </a:lnSpc>
            <a:spcBef>
              <a:spcPts val="0"/>
            </a:spcBef>
            <a:spcAft>
              <a:spcPts val="0"/>
            </a:spcAft>
          </a:pPr>
          <a:endParaRPr lang="fr-FR"/>
        </a:p>
      </dgm:t>
    </dgm:pt>
    <dgm:pt modelId="{65B66FA6-AA2A-41DB-9BD8-CD88D9935A37}" type="sibTrans" cxnId="{1E36F65E-AB77-4C56-A7AA-A4C9FD130FF0}">
      <dgm:prSet/>
      <dgm:spPr/>
      <dgm:t>
        <a:bodyPr/>
        <a:lstStyle/>
        <a:p>
          <a:pPr marL="0" indent="0" algn="ctr">
            <a:lnSpc>
              <a:spcPct val="100000"/>
            </a:lnSpc>
            <a:spcBef>
              <a:spcPts val="0"/>
            </a:spcBef>
            <a:spcAft>
              <a:spcPts val="0"/>
            </a:spcAft>
          </a:pPr>
          <a:endParaRPr lang="fr-FR"/>
        </a:p>
      </dgm:t>
    </dgm:pt>
    <dgm:pt modelId="{6B923970-4CC6-489A-B177-1C8F09990667}">
      <dgm:prSet phldrT="[Texte]" custT="1"/>
      <dgm:spPr/>
      <dgm:t>
        <a:bodyPr/>
        <a:lstStyle/>
        <a:p>
          <a:pPr marL="0" indent="0" algn="ctr">
            <a:lnSpc>
              <a:spcPct val="100000"/>
            </a:lnSpc>
            <a:spcBef>
              <a:spcPts val="0"/>
            </a:spcBef>
            <a:spcAft>
              <a:spcPts val="0"/>
            </a:spcAft>
            <a:buFont typeface="Arial" panose="020B0604020202020204" pitchFamily="34" charset="0"/>
            <a:buChar char="•"/>
          </a:pPr>
          <a:r>
            <a:rPr lang="fr-FR" sz="900" dirty="0">
              <a:latin typeface="Marianne" panose="02000000000000000000" pitchFamily="2" charset="0"/>
            </a:rPr>
            <a:t>organisation interne et conduites à tenir face aux risques,</a:t>
          </a:r>
        </a:p>
      </dgm:t>
    </dgm:pt>
    <dgm:pt modelId="{3551A062-747B-4FA4-BF2D-7241C8408E97}" type="parTrans" cxnId="{7E8D454E-46B1-4743-8A24-561E8BDCC185}">
      <dgm:prSet/>
      <dgm:spPr/>
      <dgm:t>
        <a:bodyPr/>
        <a:lstStyle/>
        <a:p>
          <a:pPr marL="0" indent="0" algn="ctr">
            <a:lnSpc>
              <a:spcPct val="100000"/>
            </a:lnSpc>
            <a:spcBef>
              <a:spcPts val="0"/>
            </a:spcBef>
            <a:spcAft>
              <a:spcPts val="0"/>
            </a:spcAft>
          </a:pPr>
          <a:endParaRPr lang="fr-FR"/>
        </a:p>
      </dgm:t>
    </dgm:pt>
    <dgm:pt modelId="{C86D7291-C0E2-409A-806B-D21EE8497B6E}" type="sibTrans" cxnId="{7E8D454E-46B1-4743-8A24-561E8BDCC185}">
      <dgm:prSet/>
      <dgm:spPr/>
      <dgm:t>
        <a:bodyPr/>
        <a:lstStyle/>
        <a:p>
          <a:pPr marL="0" indent="0" algn="ctr">
            <a:lnSpc>
              <a:spcPct val="100000"/>
            </a:lnSpc>
            <a:spcBef>
              <a:spcPts val="0"/>
            </a:spcBef>
            <a:spcAft>
              <a:spcPts val="0"/>
            </a:spcAft>
          </a:pPr>
          <a:endParaRPr lang="fr-FR"/>
        </a:p>
      </dgm:t>
    </dgm:pt>
    <dgm:pt modelId="{C44248D3-0118-4C32-B016-5278C30FA9DB}">
      <dgm:prSet phldrT="[Texte]" custT="1"/>
      <dgm:spPr/>
      <dgm:t>
        <a:bodyPr/>
        <a:lstStyle/>
        <a:p>
          <a:pPr marL="0" indent="0" algn="ctr">
            <a:lnSpc>
              <a:spcPct val="100000"/>
            </a:lnSpc>
            <a:spcBef>
              <a:spcPts val="0"/>
            </a:spcBef>
            <a:spcAft>
              <a:spcPts val="0"/>
            </a:spcAft>
            <a:buFont typeface="Arial" panose="020B0604020202020204" pitchFamily="34" charset="0"/>
            <a:buChar char="•"/>
          </a:pPr>
          <a:r>
            <a:rPr lang="fr-FR" sz="900" dirty="0">
              <a:latin typeface="Marianne" panose="02000000000000000000" pitchFamily="2" charset="0"/>
            </a:rPr>
            <a:t>outils pour les responsables.</a:t>
          </a:r>
        </a:p>
      </dgm:t>
    </dgm:pt>
    <dgm:pt modelId="{578C0F0C-1F92-4BC5-977F-6DDBA347ED34}" type="parTrans" cxnId="{9C8593EA-FCC0-4C1B-8C2A-2A668C182617}">
      <dgm:prSet/>
      <dgm:spPr/>
      <dgm:t>
        <a:bodyPr/>
        <a:lstStyle/>
        <a:p>
          <a:pPr marL="0" indent="0" algn="ctr">
            <a:lnSpc>
              <a:spcPct val="100000"/>
            </a:lnSpc>
            <a:spcBef>
              <a:spcPts val="0"/>
            </a:spcBef>
            <a:spcAft>
              <a:spcPts val="0"/>
            </a:spcAft>
          </a:pPr>
          <a:endParaRPr lang="fr-FR"/>
        </a:p>
      </dgm:t>
    </dgm:pt>
    <dgm:pt modelId="{25BAE6AD-A8C0-4EE5-9A0C-DB96FF47C5B3}" type="sibTrans" cxnId="{9C8593EA-FCC0-4C1B-8C2A-2A668C182617}">
      <dgm:prSet/>
      <dgm:spPr/>
      <dgm:t>
        <a:bodyPr/>
        <a:lstStyle/>
        <a:p>
          <a:pPr marL="0" indent="0" algn="ctr">
            <a:lnSpc>
              <a:spcPct val="100000"/>
            </a:lnSpc>
            <a:spcBef>
              <a:spcPts val="0"/>
            </a:spcBef>
            <a:spcAft>
              <a:spcPts val="0"/>
            </a:spcAft>
          </a:pPr>
          <a:endParaRPr lang="fr-FR"/>
        </a:p>
      </dgm:t>
    </dgm:pt>
    <dgm:pt modelId="{7154CFE3-F9ED-4298-9DD5-F07DD9AA7CB5}" type="pres">
      <dgm:prSet presAssocID="{FF1DF492-CE7D-4EC3-9EE3-3945777708AE}" presName="diagram" presStyleCnt="0">
        <dgm:presLayoutVars>
          <dgm:dir/>
          <dgm:resizeHandles val="exact"/>
        </dgm:presLayoutVars>
      </dgm:prSet>
      <dgm:spPr/>
      <dgm:t>
        <a:bodyPr/>
        <a:lstStyle/>
        <a:p>
          <a:endParaRPr lang="fr-FR"/>
        </a:p>
      </dgm:t>
    </dgm:pt>
    <dgm:pt modelId="{CAB68280-5433-4C2B-A4B7-861232602A77}" type="pres">
      <dgm:prSet presAssocID="{EFED8126-FF6D-4315-9CB4-E6190DF5BF7A}" presName="node" presStyleLbl="node1" presStyleIdx="0" presStyleCnt="6" custFlipHor="1" custLinFactNeighborX="3554" custLinFactNeighborY="-41">
        <dgm:presLayoutVars>
          <dgm:bulletEnabled val="1"/>
        </dgm:presLayoutVars>
      </dgm:prSet>
      <dgm:spPr>
        <a:prstGeom prst="foldedCorner">
          <a:avLst/>
        </a:prstGeom>
      </dgm:spPr>
      <dgm:t>
        <a:bodyPr/>
        <a:lstStyle/>
        <a:p>
          <a:endParaRPr lang="fr-FR"/>
        </a:p>
      </dgm:t>
    </dgm:pt>
    <dgm:pt modelId="{18DE8E9C-60BB-4D13-9571-A918750A3356}" type="pres">
      <dgm:prSet presAssocID="{0E38D4C4-EB42-4269-ADF9-78181CAB6A97}" presName="sibTrans" presStyleCnt="0"/>
      <dgm:spPr/>
    </dgm:pt>
    <dgm:pt modelId="{0F7873FF-D103-4F53-968D-C7ADFC235D70}" type="pres">
      <dgm:prSet presAssocID="{31814995-F222-4D27-BA12-4F24D1B3B1B4}" presName="node" presStyleLbl="node1" presStyleIdx="1" presStyleCnt="6" custFlipHor="1">
        <dgm:presLayoutVars>
          <dgm:bulletEnabled val="1"/>
        </dgm:presLayoutVars>
      </dgm:prSet>
      <dgm:spPr>
        <a:prstGeom prst="foldedCorner">
          <a:avLst/>
        </a:prstGeom>
      </dgm:spPr>
      <dgm:t>
        <a:bodyPr/>
        <a:lstStyle/>
        <a:p>
          <a:endParaRPr lang="fr-FR"/>
        </a:p>
      </dgm:t>
    </dgm:pt>
    <dgm:pt modelId="{334DE994-B38D-43DD-9C36-5377969655A3}" type="pres">
      <dgm:prSet presAssocID="{40D68E87-3FC1-4EB6-BF27-368672CD78F1}" presName="sibTrans" presStyleCnt="0"/>
      <dgm:spPr/>
    </dgm:pt>
    <dgm:pt modelId="{B4019F58-5636-47D4-8B6C-D2987DD06413}" type="pres">
      <dgm:prSet presAssocID="{C8D463E4-DADA-4FE2-B86B-FBD996146346}" presName="node" presStyleLbl="node1" presStyleIdx="2" presStyleCnt="6" custFlipHor="1">
        <dgm:presLayoutVars>
          <dgm:bulletEnabled val="1"/>
        </dgm:presLayoutVars>
      </dgm:prSet>
      <dgm:spPr>
        <a:prstGeom prst="foldedCorner">
          <a:avLst/>
        </a:prstGeom>
      </dgm:spPr>
      <dgm:t>
        <a:bodyPr/>
        <a:lstStyle/>
        <a:p>
          <a:endParaRPr lang="fr-FR"/>
        </a:p>
      </dgm:t>
    </dgm:pt>
    <dgm:pt modelId="{C2231059-0122-4CC7-9BEF-89CFD5E4F3CE}" type="pres">
      <dgm:prSet presAssocID="{799D124A-3F8F-4D83-BF85-03DAF9DF19E2}" presName="sibTrans" presStyleCnt="0"/>
      <dgm:spPr/>
    </dgm:pt>
    <dgm:pt modelId="{D98F0AC3-0CBE-4C27-9103-A1B90A01E31B}" type="pres">
      <dgm:prSet presAssocID="{3D2BA2CE-5751-4604-A0FE-9D5DE18A8614}" presName="node" presStyleLbl="node1" presStyleIdx="3" presStyleCnt="6" custFlipHor="1" custLinFactNeighborX="3990" custLinFactNeighborY="-1425">
        <dgm:presLayoutVars>
          <dgm:bulletEnabled val="1"/>
        </dgm:presLayoutVars>
      </dgm:prSet>
      <dgm:spPr>
        <a:prstGeom prst="foldedCorner">
          <a:avLst/>
        </a:prstGeom>
      </dgm:spPr>
      <dgm:t>
        <a:bodyPr/>
        <a:lstStyle/>
        <a:p>
          <a:endParaRPr lang="fr-FR"/>
        </a:p>
      </dgm:t>
    </dgm:pt>
    <dgm:pt modelId="{B406946A-338C-43FC-B3BB-68030E5C452D}" type="pres">
      <dgm:prSet presAssocID="{483A0930-F483-4A3E-9CD5-0B5C3F79A018}" presName="sibTrans" presStyleCnt="0"/>
      <dgm:spPr/>
    </dgm:pt>
    <dgm:pt modelId="{0CD47A5B-6CEA-4C1B-A702-ACD415E5327D}" type="pres">
      <dgm:prSet presAssocID="{C84CEC1F-57C3-408E-8161-31835C85676F}" presName="node" presStyleLbl="node1" presStyleIdx="4" presStyleCnt="6" custFlipHor="1">
        <dgm:presLayoutVars>
          <dgm:bulletEnabled val="1"/>
        </dgm:presLayoutVars>
      </dgm:prSet>
      <dgm:spPr>
        <a:prstGeom prst="foldedCorner">
          <a:avLst/>
        </a:prstGeom>
      </dgm:spPr>
      <dgm:t>
        <a:bodyPr/>
        <a:lstStyle/>
        <a:p>
          <a:endParaRPr lang="fr-FR"/>
        </a:p>
      </dgm:t>
    </dgm:pt>
    <dgm:pt modelId="{741337A9-F1A8-4312-91E1-6A9BFCE55B5E}" type="pres">
      <dgm:prSet presAssocID="{213B534F-E0C7-4719-82B8-0434B64A6936}" presName="sibTrans" presStyleCnt="0"/>
      <dgm:spPr/>
    </dgm:pt>
    <dgm:pt modelId="{22296BFB-47E1-4FD1-A506-E3E1CD68A2B7}" type="pres">
      <dgm:prSet presAssocID="{23F4F110-C787-492D-8CB9-6136D6891755}" presName="node" presStyleLbl="node1" presStyleIdx="5" presStyleCnt="6" custFlipHor="1">
        <dgm:presLayoutVars>
          <dgm:bulletEnabled val="1"/>
        </dgm:presLayoutVars>
      </dgm:prSet>
      <dgm:spPr>
        <a:prstGeom prst="foldedCorner">
          <a:avLst/>
        </a:prstGeom>
      </dgm:spPr>
      <dgm:t>
        <a:bodyPr/>
        <a:lstStyle/>
        <a:p>
          <a:endParaRPr lang="fr-FR"/>
        </a:p>
      </dgm:t>
    </dgm:pt>
  </dgm:ptLst>
  <dgm:cxnLst>
    <dgm:cxn modelId="{20B6B381-B105-4051-BF49-290A08B8ECB4}" type="presOf" srcId="{C8D463E4-DADA-4FE2-B86B-FBD996146346}" destId="{B4019F58-5636-47D4-8B6C-D2987DD06413}" srcOrd="0" destOrd="0" presId="urn:microsoft.com/office/officeart/2005/8/layout/default"/>
    <dgm:cxn modelId="{7E8D454E-46B1-4743-8A24-561E8BDCC185}" srcId="{EFED8126-FF6D-4315-9CB4-E6190DF5BF7A}" destId="{6B923970-4CC6-489A-B177-1C8F09990667}" srcOrd="1" destOrd="0" parTransId="{3551A062-747B-4FA4-BF2D-7241C8408E97}" sibTransId="{C86D7291-C0E2-409A-806B-D21EE8497B6E}"/>
    <dgm:cxn modelId="{329F7213-3684-4E2E-ADBD-AF544A3AEBB6}" type="presOf" srcId="{6B923970-4CC6-489A-B177-1C8F09990667}" destId="{CAB68280-5433-4C2B-A4B7-861232602A77}" srcOrd="0" destOrd="2" presId="urn:microsoft.com/office/officeart/2005/8/layout/default"/>
    <dgm:cxn modelId="{BB5BCB2B-1638-4992-A8F6-D7539815B36B}" type="presOf" srcId="{54F1953C-53FD-40DA-AA90-8A2383BBA685}" destId="{CAB68280-5433-4C2B-A4B7-861232602A77}" srcOrd="0" destOrd="1" presId="urn:microsoft.com/office/officeart/2005/8/layout/default"/>
    <dgm:cxn modelId="{73DCE55D-B133-42F5-BEB1-61AAF2FF5A74}" type="presOf" srcId="{C44248D3-0118-4C32-B016-5278C30FA9DB}" destId="{CAB68280-5433-4C2B-A4B7-861232602A77}" srcOrd="0" destOrd="3" presId="urn:microsoft.com/office/officeart/2005/8/layout/default"/>
    <dgm:cxn modelId="{7D59C8C0-0AA5-4C89-8757-C780EA7EB80E}" type="presOf" srcId="{31814995-F222-4D27-BA12-4F24D1B3B1B4}" destId="{0F7873FF-D103-4F53-968D-C7ADFC235D70}" srcOrd="0" destOrd="0" presId="urn:microsoft.com/office/officeart/2005/8/layout/default"/>
    <dgm:cxn modelId="{8738C46A-BB00-44A5-8C33-E27A7B9F3C48}" type="presOf" srcId="{C84CEC1F-57C3-408E-8161-31835C85676F}" destId="{0CD47A5B-6CEA-4C1B-A702-ACD415E5327D}" srcOrd="0" destOrd="0" presId="urn:microsoft.com/office/officeart/2005/8/layout/default"/>
    <dgm:cxn modelId="{DA8370C7-40D3-4EA2-ACA3-240025E9D588}" srcId="{FF1DF492-CE7D-4EC3-9EE3-3945777708AE}" destId="{C8D463E4-DADA-4FE2-B86B-FBD996146346}" srcOrd="2" destOrd="0" parTransId="{AEAC90BB-246B-400C-B8BE-362999E918EB}" sibTransId="{799D124A-3F8F-4D83-BF85-03DAF9DF19E2}"/>
    <dgm:cxn modelId="{5C74A80B-B055-45B5-B867-D981753B68FE}" type="presOf" srcId="{EFED8126-FF6D-4315-9CB4-E6190DF5BF7A}" destId="{CAB68280-5433-4C2B-A4B7-861232602A77}" srcOrd="0" destOrd="0" presId="urn:microsoft.com/office/officeart/2005/8/layout/default"/>
    <dgm:cxn modelId="{B162B367-145B-4BC6-BB11-61BA8B9C9DB8}" type="presOf" srcId="{FF1DF492-CE7D-4EC3-9EE3-3945777708AE}" destId="{7154CFE3-F9ED-4298-9DD5-F07DD9AA7CB5}" srcOrd="0" destOrd="0" presId="urn:microsoft.com/office/officeart/2005/8/layout/default"/>
    <dgm:cxn modelId="{9E0C30FE-6796-4509-B889-6B1C41C9D1D0}" srcId="{FF1DF492-CE7D-4EC3-9EE3-3945777708AE}" destId="{23F4F110-C787-492D-8CB9-6136D6891755}" srcOrd="5" destOrd="0" parTransId="{47FD1007-4A02-4D01-A693-1CF6CCAB9F0D}" sibTransId="{0DC08D57-BE25-49DA-B893-33119FAF8644}"/>
    <dgm:cxn modelId="{670A364A-DCDF-4201-B8BF-0CC5E03242F3}" srcId="{FF1DF492-CE7D-4EC3-9EE3-3945777708AE}" destId="{3D2BA2CE-5751-4604-A0FE-9D5DE18A8614}" srcOrd="3" destOrd="0" parTransId="{33DB70F5-1DED-47F6-9EC5-C119AB0DB3C8}" sibTransId="{483A0930-F483-4A3E-9CD5-0B5C3F79A018}"/>
    <dgm:cxn modelId="{1E36F65E-AB77-4C56-A7AA-A4C9FD130FF0}" srcId="{EFED8126-FF6D-4315-9CB4-E6190DF5BF7A}" destId="{54F1953C-53FD-40DA-AA90-8A2383BBA685}" srcOrd="0" destOrd="0" parTransId="{A5A51351-9A9A-4DB6-94FE-BAB91DE2DCDC}" sibTransId="{65B66FA6-AA2A-41DB-9BD8-CD88D9935A37}"/>
    <dgm:cxn modelId="{766A8F76-A488-4128-A993-134CA9C57F65}" srcId="{FF1DF492-CE7D-4EC3-9EE3-3945777708AE}" destId="{31814995-F222-4D27-BA12-4F24D1B3B1B4}" srcOrd="1" destOrd="0" parTransId="{B94FDCC1-6779-44E6-90FF-0CCA0E9B5892}" sibTransId="{40D68E87-3FC1-4EB6-BF27-368672CD78F1}"/>
    <dgm:cxn modelId="{C38DAD69-AEDB-418E-85CC-470B8FAC92E1}" type="presOf" srcId="{3D2BA2CE-5751-4604-A0FE-9D5DE18A8614}" destId="{D98F0AC3-0CBE-4C27-9103-A1B90A01E31B}" srcOrd="0" destOrd="0" presId="urn:microsoft.com/office/officeart/2005/8/layout/default"/>
    <dgm:cxn modelId="{DEB416A6-2F36-4231-B605-5A06CBB7BF4C}" srcId="{FF1DF492-CE7D-4EC3-9EE3-3945777708AE}" destId="{C84CEC1F-57C3-408E-8161-31835C85676F}" srcOrd="4" destOrd="0" parTransId="{6E5485EF-621D-4245-959C-E019015DF4DC}" sibTransId="{213B534F-E0C7-4719-82B8-0434B64A6936}"/>
    <dgm:cxn modelId="{9401C203-2002-4D13-9640-AF0EA747147D}" srcId="{FF1DF492-CE7D-4EC3-9EE3-3945777708AE}" destId="{EFED8126-FF6D-4315-9CB4-E6190DF5BF7A}" srcOrd="0" destOrd="0" parTransId="{CDC81BBF-1DCA-4A88-B731-05FB3ECF31DA}" sibTransId="{0E38D4C4-EB42-4269-ADF9-78181CAB6A97}"/>
    <dgm:cxn modelId="{0E8178C8-DE5D-4017-932C-D86D509ACC79}" type="presOf" srcId="{23F4F110-C787-492D-8CB9-6136D6891755}" destId="{22296BFB-47E1-4FD1-A506-E3E1CD68A2B7}" srcOrd="0" destOrd="0" presId="urn:microsoft.com/office/officeart/2005/8/layout/default"/>
    <dgm:cxn modelId="{9C8593EA-FCC0-4C1B-8C2A-2A668C182617}" srcId="{EFED8126-FF6D-4315-9CB4-E6190DF5BF7A}" destId="{C44248D3-0118-4C32-B016-5278C30FA9DB}" srcOrd="2" destOrd="0" parTransId="{578C0F0C-1F92-4BC5-977F-6DDBA347ED34}" sibTransId="{25BAE6AD-A8C0-4EE5-9A0C-DB96FF47C5B3}"/>
    <dgm:cxn modelId="{9F6AB191-5FDD-4BA3-8B4D-17944A1467DF}" type="presParOf" srcId="{7154CFE3-F9ED-4298-9DD5-F07DD9AA7CB5}" destId="{CAB68280-5433-4C2B-A4B7-861232602A77}" srcOrd="0" destOrd="0" presId="urn:microsoft.com/office/officeart/2005/8/layout/default"/>
    <dgm:cxn modelId="{8F88211E-25ED-4324-BC4A-ADCA17A92212}" type="presParOf" srcId="{7154CFE3-F9ED-4298-9DD5-F07DD9AA7CB5}" destId="{18DE8E9C-60BB-4D13-9571-A918750A3356}" srcOrd="1" destOrd="0" presId="urn:microsoft.com/office/officeart/2005/8/layout/default"/>
    <dgm:cxn modelId="{88612475-916C-45C6-B0F8-E4533B80E2F8}" type="presParOf" srcId="{7154CFE3-F9ED-4298-9DD5-F07DD9AA7CB5}" destId="{0F7873FF-D103-4F53-968D-C7ADFC235D70}" srcOrd="2" destOrd="0" presId="urn:microsoft.com/office/officeart/2005/8/layout/default"/>
    <dgm:cxn modelId="{A7A02E07-F4CC-4349-A2DE-6D8D0B7B0AB9}" type="presParOf" srcId="{7154CFE3-F9ED-4298-9DD5-F07DD9AA7CB5}" destId="{334DE994-B38D-43DD-9C36-5377969655A3}" srcOrd="3" destOrd="0" presId="urn:microsoft.com/office/officeart/2005/8/layout/default"/>
    <dgm:cxn modelId="{ACE1DE27-8511-49CE-8207-FE16F7EB8312}" type="presParOf" srcId="{7154CFE3-F9ED-4298-9DD5-F07DD9AA7CB5}" destId="{B4019F58-5636-47D4-8B6C-D2987DD06413}" srcOrd="4" destOrd="0" presId="urn:microsoft.com/office/officeart/2005/8/layout/default"/>
    <dgm:cxn modelId="{FD7FC4D1-D5AD-4835-A135-100CC0374E4F}" type="presParOf" srcId="{7154CFE3-F9ED-4298-9DD5-F07DD9AA7CB5}" destId="{C2231059-0122-4CC7-9BEF-89CFD5E4F3CE}" srcOrd="5" destOrd="0" presId="urn:microsoft.com/office/officeart/2005/8/layout/default"/>
    <dgm:cxn modelId="{68F683F7-6340-4799-90CF-4CE1D96AD1B2}" type="presParOf" srcId="{7154CFE3-F9ED-4298-9DD5-F07DD9AA7CB5}" destId="{D98F0AC3-0CBE-4C27-9103-A1B90A01E31B}" srcOrd="6" destOrd="0" presId="urn:microsoft.com/office/officeart/2005/8/layout/default"/>
    <dgm:cxn modelId="{718C7D7B-FDEF-4442-BCA6-49F4C7E6BC86}" type="presParOf" srcId="{7154CFE3-F9ED-4298-9DD5-F07DD9AA7CB5}" destId="{B406946A-338C-43FC-B3BB-68030E5C452D}" srcOrd="7" destOrd="0" presId="urn:microsoft.com/office/officeart/2005/8/layout/default"/>
    <dgm:cxn modelId="{A5C4A49C-EDD1-4241-B12D-3B5AC3814747}" type="presParOf" srcId="{7154CFE3-F9ED-4298-9DD5-F07DD9AA7CB5}" destId="{0CD47A5B-6CEA-4C1B-A702-ACD415E5327D}" srcOrd="8" destOrd="0" presId="urn:microsoft.com/office/officeart/2005/8/layout/default"/>
    <dgm:cxn modelId="{B507AA89-C96B-4CD8-8A92-904608A7F0B0}" type="presParOf" srcId="{7154CFE3-F9ED-4298-9DD5-F07DD9AA7CB5}" destId="{741337A9-F1A8-4312-91E1-6A9BFCE55B5E}" srcOrd="9" destOrd="0" presId="urn:microsoft.com/office/officeart/2005/8/layout/default"/>
    <dgm:cxn modelId="{BA597B14-B9E4-49B4-A95E-7AD77D4058D2}" type="presParOf" srcId="{7154CFE3-F9ED-4298-9DD5-F07DD9AA7CB5}" destId="{22296BFB-47E1-4FD1-A506-E3E1CD68A2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A3F96-FD22-4A68-83CC-CD2EC4B756E3}">
      <dsp:nvSpPr>
        <dsp:cNvPr id="0" name=""/>
        <dsp:cNvSpPr/>
      </dsp:nvSpPr>
      <dsp:spPr>
        <a:xfrm>
          <a:off x="2150" y="221528"/>
          <a:ext cx="1247819" cy="1009469"/>
        </a:xfrm>
        <a:prstGeom prst="foldedCorner">
          <a:avLst/>
        </a:prstGeom>
        <a:solidFill>
          <a:srgbClr val="E6E6F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AutoNum type="arabicPeriod"/>
          </a:pPr>
          <a:r>
            <a:rPr lang="fr-FR" sz="1200" kern="1200" dirty="0">
              <a:latin typeface="Marianne Thin" panose="02000000000000000000" pitchFamily="2" charset="0"/>
            </a:rPr>
            <a:t>Quand déclencher l’alerte ?</a:t>
          </a:r>
        </a:p>
      </dsp:txBody>
      <dsp:txXfrm>
        <a:off x="2150" y="221528"/>
        <a:ext cx="1247819" cy="841221"/>
      </dsp:txXfrm>
    </dsp:sp>
    <dsp:sp modelId="{1A9C720C-4D31-48D2-8D4E-CB1CF7BB8F53}">
      <dsp:nvSpPr>
        <dsp:cNvPr id="0" name=""/>
        <dsp:cNvSpPr/>
      </dsp:nvSpPr>
      <dsp:spPr>
        <a:xfrm>
          <a:off x="1303217" y="207801"/>
          <a:ext cx="1144230" cy="1036922"/>
        </a:xfrm>
        <a:prstGeom prst="foldedCorner">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fr-FR" sz="1200" kern="1200" dirty="0">
              <a:solidFill>
                <a:srgbClr val="000000"/>
              </a:solidFill>
              <a:latin typeface="Marianne Thin" panose="02000000000000000000" pitchFamily="2" charset="0"/>
              <a:ea typeface="+mn-ea"/>
              <a:cs typeface="+mn-cs"/>
            </a:rPr>
            <a:t>Comment déclencher l’alerte ?</a:t>
          </a:r>
        </a:p>
      </dsp:txBody>
      <dsp:txXfrm>
        <a:off x="1303217" y="207801"/>
        <a:ext cx="1144230" cy="864098"/>
      </dsp:txXfrm>
    </dsp:sp>
    <dsp:sp modelId="{097AE311-89F0-4631-8803-178729A4727F}">
      <dsp:nvSpPr>
        <dsp:cNvPr id="0" name=""/>
        <dsp:cNvSpPr/>
      </dsp:nvSpPr>
      <dsp:spPr>
        <a:xfrm>
          <a:off x="2500695" y="222338"/>
          <a:ext cx="2152498" cy="1007849"/>
        </a:xfrm>
        <a:prstGeom prst="foldedCorner">
          <a:avLst/>
        </a:prstGeom>
        <a:solidFill>
          <a:schemeClr val="accent1">
            <a:lumMod val="10000"/>
            <a:lumOff val="90000"/>
            <a:alpha val="58039"/>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fr-FR" sz="1200" kern="1200" dirty="0">
              <a:solidFill>
                <a:srgbClr val="000000"/>
              </a:solidFill>
              <a:latin typeface="Marianne Thin" panose="02000000000000000000" pitchFamily="2" charset="0"/>
              <a:ea typeface="+mn-ea"/>
              <a:cs typeface="+mn-cs"/>
            </a:rPr>
            <a:t>Où et comment mettre les élèves et les personnels à l’abri de manière adaptée et efficace?</a:t>
          </a:r>
        </a:p>
      </dsp:txBody>
      <dsp:txXfrm>
        <a:off x="2500695" y="222338"/>
        <a:ext cx="2152498" cy="839871"/>
      </dsp:txXfrm>
    </dsp:sp>
    <dsp:sp modelId="{5F675AFC-C08D-496C-8234-E54A2EBF7C6B}">
      <dsp:nvSpPr>
        <dsp:cNvPr id="0" name=""/>
        <dsp:cNvSpPr/>
      </dsp:nvSpPr>
      <dsp:spPr>
        <a:xfrm>
          <a:off x="142873" y="1306151"/>
          <a:ext cx="1353686" cy="791301"/>
        </a:xfrm>
        <a:prstGeom prst="foldedCorner">
          <a:avLst/>
        </a:prstGeom>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b="100000"/>
          </a:path>
          <a:tileRect t="-100000" r="-10000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Marianne Thin" panose="02000000000000000000" pitchFamily="2" charset="0"/>
            </a:rPr>
            <a:t>Comment gérer la communication avec l’extérieur ?</a:t>
          </a:r>
        </a:p>
      </dsp:txBody>
      <dsp:txXfrm>
        <a:off x="142873" y="1306151"/>
        <a:ext cx="1353686" cy="659415"/>
      </dsp:txXfrm>
    </dsp:sp>
    <dsp:sp modelId="{2D997F27-6EA2-42F8-86F9-1483FE67B4B1}">
      <dsp:nvSpPr>
        <dsp:cNvPr id="0" name=""/>
        <dsp:cNvSpPr/>
      </dsp:nvSpPr>
      <dsp:spPr>
        <a:xfrm>
          <a:off x="1549807" y="1337021"/>
          <a:ext cx="1804151" cy="729560"/>
        </a:xfrm>
        <a:prstGeom prst="foldedCorner">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solidFill>
                <a:srgbClr val="000000"/>
              </a:solidFill>
              <a:latin typeface="Marianne Thin" panose="02000000000000000000" pitchFamily="2" charset="0"/>
              <a:ea typeface="+mn-ea"/>
              <a:cs typeface="+mn-cs"/>
            </a:rPr>
            <a:t>Quelles consignes appliquer dans l’immédiat ?</a:t>
          </a:r>
        </a:p>
      </dsp:txBody>
      <dsp:txXfrm>
        <a:off x="1549807" y="1337021"/>
        <a:ext cx="1804151" cy="607964"/>
      </dsp:txXfrm>
    </dsp:sp>
    <dsp:sp modelId="{001DB84B-B75B-4F9F-9A06-5589BB7328D8}">
      <dsp:nvSpPr>
        <dsp:cNvPr id="0" name=""/>
        <dsp:cNvSpPr/>
      </dsp:nvSpPr>
      <dsp:spPr>
        <a:xfrm>
          <a:off x="3407207" y="1297972"/>
          <a:ext cx="1105264" cy="807659"/>
        </a:xfrm>
        <a:prstGeom prst="foldedCorner">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solidFill>
                <a:srgbClr val="000000"/>
              </a:solidFill>
              <a:latin typeface="Marianne Thin" panose="02000000000000000000" pitchFamily="2" charset="0"/>
              <a:ea typeface="+mn-ea"/>
              <a:cs typeface="+mn-cs"/>
            </a:rPr>
            <a:t>Quels documents et ressources sont indispensables ?</a:t>
          </a:r>
        </a:p>
      </dsp:txBody>
      <dsp:txXfrm>
        <a:off x="3407207" y="1297972"/>
        <a:ext cx="1105264" cy="673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E2EDC-16D8-4BE9-9763-9C7ACA6C7BFD}">
      <dsp:nvSpPr>
        <dsp:cNvPr id="0" name=""/>
        <dsp:cNvSpPr/>
      </dsp:nvSpPr>
      <dsp:spPr>
        <a:xfrm>
          <a:off x="0" y="2508348"/>
          <a:ext cx="8424862" cy="548765"/>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latin typeface="Marianne" panose="02000000000000000000" pitchFamily="2" charset="0"/>
            </a:rPr>
            <a:t>Etape 4</a:t>
          </a:r>
        </a:p>
      </dsp:txBody>
      <dsp:txXfrm>
        <a:off x="0" y="2508348"/>
        <a:ext cx="8424862" cy="296333"/>
      </dsp:txXfrm>
    </dsp:sp>
    <dsp:sp modelId="{3F861775-547E-429B-978E-9C780199151C}">
      <dsp:nvSpPr>
        <dsp:cNvPr id="0" name=""/>
        <dsp:cNvSpPr/>
      </dsp:nvSpPr>
      <dsp:spPr>
        <a:xfrm>
          <a:off x="0" y="2793706"/>
          <a:ext cx="8424862" cy="252432"/>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Dépôt du document validé sur l’espace sécurisé avant les vacances d’été</a:t>
          </a:r>
        </a:p>
      </dsp:txBody>
      <dsp:txXfrm>
        <a:off x="0" y="2793706"/>
        <a:ext cx="8424862" cy="252432"/>
      </dsp:txXfrm>
    </dsp:sp>
    <dsp:sp modelId="{0EA6F5C4-F720-494F-8552-BF8F6E5DE361}">
      <dsp:nvSpPr>
        <dsp:cNvPr id="0" name=""/>
        <dsp:cNvSpPr/>
      </dsp:nvSpPr>
      <dsp:spPr>
        <a:xfrm rot="10800000">
          <a:off x="0" y="1672578"/>
          <a:ext cx="8424862" cy="844000"/>
        </a:xfrm>
        <a:prstGeom prst="upArrowCallout">
          <a:avLst/>
        </a:prstGeom>
        <a:gradFill rotWithShape="0">
          <a:gsLst>
            <a:gs pos="0">
              <a:schemeClr val="accent2">
                <a:shade val="50000"/>
                <a:hueOff val="0"/>
                <a:satOff val="-22351"/>
                <a:lumOff val="30832"/>
                <a:alphaOff val="0"/>
                <a:tint val="50000"/>
                <a:satMod val="300000"/>
              </a:schemeClr>
            </a:gs>
            <a:gs pos="35000">
              <a:schemeClr val="accent2">
                <a:shade val="50000"/>
                <a:hueOff val="0"/>
                <a:satOff val="-22351"/>
                <a:lumOff val="30832"/>
                <a:alphaOff val="0"/>
                <a:tint val="37000"/>
                <a:satMod val="300000"/>
              </a:schemeClr>
            </a:gs>
            <a:gs pos="100000">
              <a:schemeClr val="accent2">
                <a:shade val="50000"/>
                <a:hueOff val="0"/>
                <a:satOff val="-22351"/>
                <a:lumOff val="308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latin typeface="Marianne" panose="02000000000000000000" pitchFamily="2" charset="0"/>
            </a:rPr>
            <a:t>Etape 3</a:t>
          </a:r>
        </a:p>
      </dsp:txBody>
      <dsp:txXfrm rot="-10800000">
        <a:off x="0" y="1672578"/>
        <a:ext cx="8424862" cy="296244"/>
      </dsp:txXfrm>
    </dsp:sp>
    <dsp:sp modelId="{226632BC-2886-4BAE-B8B5-C89EA44E91F9}">
      <dsp:nvSpPr>
        <dsp:cNvPr id="0" name=""/>
        <dsp:cNvSpPr/>
      </dsp:nvSpPr>
      <dsp:spPr>
        <a:xfrm>
          <a:off x="0" y="1968822"/>
          <a:ext cx="4212431"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Récupération du document formalisé</a:t>
          </a:r>
        </a:p>
      </dsp:txBody>
      <dsp:txXfrm>
        <a:off x="0" y="1968822"/>
        <a:ext cx="4212431" cy="252356"/>
      </dsp:txXfrm>
    </dsp:sp>
    <dsp:sp modelId="{082A889B-6643-4ACB-9E01-95CD7C9AD93E}">
      <dsp:nvSpPr>
        <dsp:cNvPr id="0" name=""/>
        <dsp:cNvSpPr/>
      </dsp:nvSpPr>
      <dsp:spPr>
        <a:xfrm>
          <a:off x="4212431" y="1968822"/>
          <a:ext cx="4212431"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Mise en validation avant le 10 mai 2026</a:t>
          </a:r>
        </a:p>
      </dsp:txBody>
      <dsp:txXfrm>
        <a:off x="4212431" y="1968822"/>
        <a:ext cx="4212431" cy="252356"/>
      </dsp:txXfrm>
    </dsp:sp>
    <dsp:sp modelId="{E69CEC05-0A2B-4448-B662-8B33A0A4650F}">
      <dsp:nvSpPr>
        <dsp:cNvPr id="0" name=""/>
        <dsp:cNvSpPr/>
      </dsp:nvSpPr>
      <dsp:spPr>
        <a:xfrm rot="10800000">
          <a:off x="0" y="836809"/>
          <a:ext cx="8424862" cy="844000"/>
        </a:xfrm>
        <a:prstGeom prst="upArrowCallout">
          <a:avLst/>
        </a:prstGeom>
        <a:gradFill rotWithShape="0">
          <a:gsLst>
            <a:gs pos="0">
              <a:schemeClr val="accent2">
                <a:shade val="50000"/>
                <a:hueOff val="0"/>
                <a:satOff val="-44702"/>
                <a:lumOff val="61664"/>
                <a:alphaOff val="0"/>
                <a:tint val="50000"/>
                <a:satMod val="300000"/>
              </a:schemeClr>
            </a:gs>
            <a:gs pos="35000">
              <a:schemeClr val="accent2">
                <a:shade val="50000"/>
                <a:hueOff val="0"/>
                <a:satOff val="-44702"/>
                <a:lumOff val="61664"/>
                <a:alphaOff val="0"/>
                <a:tint val="37000"/>
                <a:satMod val="300000"/>
              </a:schemeClr>
            </a:gs>
            <a:gs pos="100000">
              <a:schemeClr val="accent2">
                <a:shade val="50000"/>
                <a:hueOff val="0"/>
                <a:satOff val="-44702"/>
                <a:lumOff val="616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latin typeface="Marianne" panose="02000000000000000000" pitchFamily="2" charset="0"/>
            </a:rPr>
            <a:t>Etape 2</a:t>
          </a:r>
        </a:p>
      </dsp:txBody>
      <dsp:txXfrm rot="-10800000">
        <a:off x="0" y="836809"/>
        <a:ext cx="8424862" cy="296244"/>
      </dsp:txXfrm>
    </dsp:sp>
    <dsp:sp modelId="{2C27F4B0-EB6A-4DDF-A76D-8EC8BD513D9E}">
      <dsp:nvSpPr>
        <dsp:cNvPr id="0" name=""/>
        <dsp:cNvSpPr/>
      </dsp:nvSpPr>
      <dsp:spPr>
        <a:xfrm>
          <a:off x="2265" y="1133053"/>
          <a:ext cx="1941667"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Annuaire de crise</a:t>
          </a:r>
        </a:p>
      </dsp:txBody>
      <dsp:txXfrm>
        <a:off x="2265" y="1133053"/>
        <a:ext cx="1941667" cy="252356"/>
      </dsp:txXfrm>
    </dsp:sp>
    <dsp:sp modelId="{A8AC4CD0-84EB-4EC2-98E7-1D8A8604035B}">
      <dsp:nvSpPr>
        <dsp:cNvPr id="0" name=""/>
        <dsp:cNvSpPr/>
      </dsp:nvSpPr>
      <dsp:spPr>
        <a:xfrm>
          <a:off x="1943932" y="1133053"/>
          <a:ext cx="1941667"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Recensement des risques</a:t>
          </a:r>
        </a:p>
      </dsp:txBody>
      <dsp:txXfrm>
        <a:off x="1943932" y="1133053"/>
        <a:ext cx="1941667" cy="252356"/>
      </dsp:txXfrm>
    </dsp:sp>
    <dsp:sp modelId="{3F001BFE-75BD-44A9-9A0A-87776B1C74A1}">
      <dsp:nvSpPr>
        <dsp:cNvPr id="0" name=""/>
        <dsp:cNvSpPr/>
      </dsp:nvSpPr>
      <dsp:spPr>
        <a:xfrm>
          <a:off x="3885599" y="1133053"/>
          <a:ext cx="1941667"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Consolidation documentaire</a:t>
          </a:r>
        </a:p>
      </dsp:txBody>
      <dsp:txXfrm>
        <a:off x="3885599" y="1133053"/>
        <a:ext cx="1941667" cy="252356"/>
      </dsp:txXfrm>
    </dsp:sp>
    <dsp:sp modelId="{24C7D661-3173-459C-8141-EDCE55B96C49}">
      <dsp:nvSpPr>
        <dsp:cNvPr id="0" name=""/>
        <dsp:cNvSpPr/>
      </dsp:nvSpPr>
      <dsp:spPr>
        <a:xfrm>
          <a:off x="5827267" y="1133053"/>
          <a:ext cx="2595329"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100000"/>
            </a:lnSpc>
            <a:spcBef>
              <a:spcPct val="0"/>
            </a:spcBef>
            <a:spcAft>
              <a:spcPts val="0"/>
            </a:spcAft>
          </a:pPr>
          <a:r>
            <a:rPr lang="fr-FR" sz="800" kern="1200" dirty="0">
              <a:highlight>
                <a:srgbClr val="E6E6F6"/>
              </a:highlight>
              <a:latin typeface="Marianne" panose="02000000000000000000" pitchFamily="2" charset="0"/>
            </a:rPr>
            <a:t>Rédaction DSDEN </a:t>
          </a:r>
        </a:p>
        <a:p>
          <a:pPr lvl="0" algn="ctr" defTabSz="355600">
            <a:lnSpc>
              <a:spcPct val="100000"/>
            </a:lnSpc>
            <a:spcBef>
              <a:spcPct val="0"/>
            </a:spcBef>
            <a:spcAft>
              <a:spcPts val="0"/>
            </a:spcAft>
          </a:pPr>
          <a:r>
            <a:rPr lang="fr-FR" sz="800" kern="1200" dirty="0">
              <a:latin typeface="Marianne" panose="02000000000000000000" pitchFamily="2" charset="0"/>
              <a:sym typeface="Wingdings" panose="05000000000000000000" pitchFamily="2" charset="2"/>
            </a:rPr>
            <a:t>en lien avec directeur d’école et mairie </a:t>
          </a:r>
        </a:p>
        <a:p>
          <a:pPr lvl="0" algn="ctr" defTabSz="355600">
            <a:lnSpc>
              <a:spcPct val="100000"/>
            </a:lnSpc>
            <a:spcBef>
              <a:spcPct val="0"/>
            </a:spcBef>
            <a:spcAft>
              <a:spcPts val="0"/>
            </a:spcAft>
          </a:pPr>
          <a:r>
            <a:rPr lang="fr-FR" sz="700" kern="1200" dirty="0">
              <a:highlight>
                <a:srgbClr val="C0C0C0"/>
              </a:highlight>
              <a:latin typeface="Marianne" panose="02000000000000000000" pitchFamily="2" charset="0"/>
              <a:sym typeface="Wingdings" panose="05000000000000000000" pitchFamily="2" charset="2"/>
            </a:rPr>
            <a:t>NB: délai de revue directeur d’école 6 semaines</a:t>
          </a:r>
          <a:endParaRPr lang="fr-FR" sz="700" kern="1200" dirty="0">
            <a:highlight>
              <a:srgbClr val="C0C0C0"/>
            </a:highlight>
            <a:latin typeface="Marianne" panose="02000000000000000000" pitchFamily="2" charset="0"/>
          </a:endParaRPr>
        </a:p>
      </dsp:txBody>
      <dsp:txXfrm>
        <a:off x="5827267" y="1133053"/>
        <a:ext cx="2595329" cy="252356"/>
      </dsp:txXfrm>
    </dsp:sp>
    <dsp:sp modelId="{74985714-A668-4F39-BF3A-40BBEE1C1161}">
      <dsp:nvSpPr>
        <dsp:cNvPr id="0" name=""/>
        <dsp:cNvSpPr/>
      </dsp:nvSpPr>
      <dsp:spPr>
        <a:xfrm rot="10800000">
          <a:off x="0" y="1039"/>
          <a:ext cx="8424862" cy="844000"/>
        </a:xfrm>
        <a:prstGeom prst="upArrowCallout">
          <a:avLst/>
        </a:prstGeom>
        <a:gradFill rotWithShape="0">
          <a:gsLst>
            <a:gs pos="0">
              <a:schemeClr val="accent2">
                <a:shade val="50000"/>
                <a:hueOff val="0"/>
                <a:satOff val="-22351"/>
                <a:lumOff val="30832"/>
                <a:alphaOff val="0"/>
                <a:tint val="50000"/>
                <a:satMod val="300000"/>
              </a:schemeClr>
            </a:gs>
            <a:gs pos="35000">
              <a:schemeClr val="accent2">
                <a:shade val="50000"/>
                <a:hueOff val="0"/>
                <a:satOff val="-22351"/>
                <a:lumOff val="30832"/>
                <a:alphaOff val="0"/>
                <a:tint val="37000"/>
                <a:satMod val="300000"/>
              </a:schemeClr>
            </a:gs>
            <a:gs pos="100000">
              <a:schemeClr val="accent2">
                <a:shade val="50000"/>
                <a:hueOff val="0"/>
                <a:satOff val="-22351"/>
                <a:lumOff val="308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latin typeface="Marianne" panose="02000000000000000000" pitchFamily="2" charset="0"/>
            </a:rPr>
            <a:t>Etape 1</a:t>
          </a:r>
        </a:p>
      </dsp:txBody>
      <dsp:txXfrm rot="-10800000">
        <a:off x="0" y="1039"/>
        <a:ext cx="8424862" cy="296244"/>
      </dsp:txXfrm>
    </dsp:sp>
    <dsp:sp modelId="{7240A1CA-DD22-4229-B5A9-F51303D047AC}">
      <dsp:nvSpPr>
        <dsp:cNvPr id="0" name=""/>
        <dsp:cNvSpPr/>
      </dsp:nvSpPr>
      <dsp:spPr>
        <a:xfrm>
          <a:off x="4113" y="297284"/>
          <a:ext cx="2805544"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Détermination des écoles concernées par le tiers</a:t>
          </a:r>
        </a:p>
      </dsp:txBody>
      <dsp:txXfrm>
        <a:off x="4113" y="297284"/>
        <a:ext cx="2805544" cy="252356"/>
      </dsp:txXfrm>
    </dsp:sp>
    <dsp:sp modelId="{6259BCB4-7362-4CC3-BAB0-2B4D790095C4}">
      <dsp:nvSpPr>
        <dsp:cNvPr id="0" name=""/>
        <dsp:cNvSpPr/>
      </dsp:nvSpPr>
      <dsp:spPr>
        <a:xfrm>
          <a:off x="2809658" y="297284"/>
          <a:ext cx="2805544"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Mise en lien IEN de circonscription</a:t>
          </a:r>
        </a:p>
      </dsp:txBody>
      <dsp:txXfrm>
        <a:off x="2809658" y="297284"/>
        <a:ext cx="2805544" cy="252356"/>
      </dsp:txXfrm>
    </dsp:sp>
    <dsp:sp modelId="{99F6067C-0F92-4D90-AEDF-91C5B85318DF}">
      <dsp:nvSpPr>
        <dsp:cNvPr id="0" name=""/>
        <dsp:cNvSpPr/>
      </dsp:nvSpPr>
      <dsp:spPr>
        <a:xfrm>
          <a:off x="5615203" y="297284"/>
          <a:ext cx="2805544" cy="252356"/>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rPr>
            <a:t>Formation information directeur d’école</a:t>
          </a:r>
        </a:p>
      </dsp:txBody>
      <dsp:txXfrm>
        <a:off x="5615203" y="297284"/>
        <a:ext cx="2805544" cy="252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C538B-8C68-43DA-930A-C8D3DEBD29BF}">
      <dsp:nvSpPr>
        <dsp:cNvPr id="0" name=""/>
        <dsp:cNvSpPr/>
      </dsp:nvSpPr>
      <dsp:spPr>
        <a:xfrm>
          <a:off x="3657" y="1574"/>
          <a:ext cx="2238057" cy="119953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buNone/>
          </a:pPr>
          <a:r>
            <a:rPr lang="fr-FR" sz="1100" b="0" i="1" kern="1200" dirty="0">
              <a:latin typeface="Marianne" panose="02000000000000000000" pitchFamily="2" charset="0"/>
              <a:ea typeface="+mn-ea"/>
              <a:cs typeface="+mn-cs"/>
            </a:rPr>
            <a:t>1: Planifier</a:t>
          </a:r>
          <a:endParaRPr lang="fr-FR" sz="1100" i="1" kern="1200" dirty="0"/>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Mettre à jour l’annuaire de crise</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Déterminer les dates d’exercices</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Présenter le PPMS aux parties prenantes</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Décider des scénarii en œuvre</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Rappeler les consignes générales</a:t>
          </a:r>
        </a:p>
      </dsp:txBody>
      <dsp:txXfrm>
        <a:off x="3657" y="1574"/>
        <a:ext cx="2238057" cy="1199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E5216-3728-4EC4-8944-D4CB21D73F0E}">
      <dsp:nvSpPr>
        <dsp:cNvPr id="0" name=""/>
        <dsp:cNvSpPr/>
      </dsp:nvSpPr>
      <dsp:spPr>
        <a:xfrm>
          <a:off x="184689" y="0"/>
          <a:ext cx="2401993" cy="15258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solidFill>
            <a:schemeClr val="accent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0" i="1" kern="1200" dirty="0">
              <a:latin typeface="Marianne" panose="02000000000000000000" pitchFamily="2" charset="0"/>
            </a:rPr>
            <a:t>2: Mettre en œuvre</a:t>
          </a:r>
          <a:endParaRPr lang="fr-FR" sz="1200" i="1" kern="1200" dirty="0"/>
        </a:p>
        <a:p>
          <a:pPr marL="57150" lvl="1" indent="-57150" algn="l" defTabSz="400050">
            <a:lnSpc>
              <a:spcPct val="90000"/>
            </a:lnSpc>
            <a:spcBef>
              <a:spcPct val="0"/>
            </a:spcBef>
            <a:spcAft>
              <a:spcPct val="15000"/>
            </a:spcAft>
            <a:buChar char="••"/>
          </a:pPr>
          <a:r>
            <a:rPr lang="fr-FR" sz="900" kern="1200" dirty="0">
              <a:highlight>
                <a:srgbClr val="C6C6EA"/>
              </a:highlight>
              <a:latin typeface="Marianne" panose="02000000000000000000" pitchFamily="2" charset="0"/>
            </a:rPr>
            <a:t>Deux exercices </a:t>
          </a:r>
          <a:r>
            <a:rPr lang="fr-FR" sz="900" kern="1200" dirty="0">
              <a:latin typeface="Marianne" panose="02000000000000000000" pitchFamily="2" charset="0"/>
            </a:rPr>
            <a:t>par an (hors incendie)</a:t>
          </a:r>
        </a:p>
        <a:p>
          <a:pPr marL="57150" lvl="1" indent="-57150" algn="l" defTabSz="400050">
            <a:lnSpc>
              <a:spcPct val="90000"/>
            </a:lnSpc>
            <a:spcBef>
              <a:spcPct val="0"/>
            </a:spcBef>
            <a:spcAft>
              <a:spcPct val="15000"/>
            </a:spcAft>
            <a:buChar char="••"/>
          </a:pPr>
          <a:r>
            <a:rPr lang="fr-FR" sz="900" kern="1200" dirty="0">
              <a:latin typeface="Marianne" panose="02000000000000000000" pitchFamily="2" charset="0"/>
            </a:rPr>
            <a:t>Avant les vacances d’hiver</a:t>
          </a:r>
        </a:p>
        <a:p>
          <a:pPr marL="57150" lvl="1" indent="-57150" algn="l" defTabSz="400050">
            <a:lnSpc>
              <a:spcPct val="90000"/>
            </a:lnSpc>
            <a:spcBef>
              <a:spcPct val="0"/>
            </a:spcBef>
            <a:spcAft>
              <a:spcPct val="15000"/>
            </a:spcAft>
            <a:buChar char="••"/>
          </a:pPr>
          <a:r>
            <a:rPr lang="fr-FR" sz="900" kern="1200" dirty="0">
              <a:latin typeface="Marianne" panose="02000000000000000000" pitchFamily="2" charset="0"/>
            </a:rPr>
            <a:t>2 scenarii distincts: </a:t>
          </a:r>
        </a:p>
        <a:p>
          <a:pPr marL="57150" lvl="1" indent="-57150" algn="l" defTabSz="400050">
            <a:lnSpc>
              <a:spcPct val="90000"/>
            </a:lnSpc>
            <a:spcBef>
              <a:spcPct val="0"/>
            </a:spcBef>
            <a:spcAft>
              <a:spcPct val="15000"/>
            </a:spcAft>
            <a:buChar char="••"/>
          </a:pPr>
          <a:r>
            <a:rPr lang="fr-FR" sz="900" kern="1200" dirty="0">
              <a:latin typeface="Marianne" panose="02000000000000000000" pitchFamily="2" charset="0"/>
            </a:rPr>
            <a:t>Déploiement des exercices avec/sans tiers</a:t>
          </a:r>
        </a:p>
        <a:p>
          <a:pPr marL="57150" lvl="1" indent="-57150" algn="l" defTabSz="400050">
            <a:lnSpc>
              <a:spcPct val="90000"/>
            </a:lnSpc>
            <a:spcBef>
              <a:spcPct val="0"/>
            </a:spcBef>
            <a:spcAft>
              <a:spcPct val="15000"/>
            </a:spcAft>
            <a:buChar char="••"/>
          </a:pPr>
          <a:r>
            <a:rPr lang="fr-FR" sz="900" kern="1200" dirty="0">
              <a:latin typeface="Marianne" panose="02000000000000000000" pitchFamily="2" charset="0"/>
            </a:rPr>
            <a:t>Mise en œuvre des consignes générales</a:t>
          </a:r>
        </a:p>
      </dsp:txBody>
      <dsp:txXfrm>
        <a:off x="184689" y="0"/>
        <a:ext cx="2401993" cy="1525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8E147-9A0E-48B1-848B-5FCB15AAE181}">
      <dsp:nvSpPr>
        <dsp:cNvPr id="0" name=""/>
        <dsp:cNvSpPr/>
      </dsp:nvSpPr>
      <dsp:spPr>
        <a:xfrm>
          <a:off x="0" y="126821"/>
          <a:ext cx="2409496" cy="1445697"/>
        </a:xfrm>
        <a:prstGeom prst="rect">
          <a:avLst/>
        </a:prstGeom>
        <a:solidFill>
          <a:schemeClr val="lt1">
            <a:hueOff val="0"/>
            <a:satOff val="0"/>
            <a:lumOff val="0"/>
            <a:alphaOff val="0"/>
          </a:schemeClr>
        </a:solidFill>
        <a:ln w="635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0" kern="1200" dirty="0">
              <a:latin typeface="Marianne" panose="02000000000000000000" pitchFamily="2" charset="0"/>
              <a:ea typeface="+mn-ea"/>
              <a:cs typeface="+mn-cs"/>
            </a:rPr>
            <a:t>3: Vérifier</a:t>
          </a:r>
          <a:endParaRPr lang="fr-FR" sz="1400" kern="1200" dirty="0"/>
        </a:p>
        <a:p>
          <a:pPr marL="57150" lvl="1" indent="-57150" algn="l" defTabSz="488950">
            <a:lnSpc>
              <a:spcPct val="90000"/>
            </a:lnSpc>
            <a:spcBef>
              <a:spcPct val="0"/>
            </a:spcBef>
            <a:spcAft>
              <a:spcPct val="15000"/>
            </a:spcAft>
            <a:buChar char="••"/>
          </a:pPr>
          <a:r>
            <a:rPr lang="fr-FR" sz="1100" kern="1200" dirty="0">
              <a:latin typeface="Marianne" panose="02000000000000000000" pitchFamily="2" charset="0"/>
            </a:rPr>
            <a:t>Outils</a:t>
          </a:r>
        </a:p>
        <a:p>
          <a:pPr marL="57150" lvl="1" indent="-57150" algn="l" defTabSz="488950">
            <a:lnSpc>
              <a:spcPct val="90000"/>
            </a:lnSpc>
            <a:spcBef>
              <a:spcPct val="0"/>
            </a:spcBef>
            <a:spcAft>
              <a:spcPct val="15000"/>
            </a:spcAft>
            <a:buChar char="••"/>
          </a:pPr>
          <a:r>
            <a:rPr lang="fr-FR" sz="1100" kern="1200" dirty="0">
              <a:latin typeface="Marianne" panose="02000000000000000000" pitchFamily="2" charset="0"/>
            </a:rPr>
            <a:t>Plans</a:t>
          </a:r>
        </a:p>
        <a:p>
          <a:pPr marL="57150" lvl="1" indent="-57150" algn="l" defTabSz="488950">
            <a:lnSpc>
              <a:spcPct val="90000"/>
            </a:lnSpc>
            <a:spcBef>
              <a:spcPct val="0"/>
            </a:spcBef>
            <a:spcAft>
              <a:spcPct val="15000"/>
            </a:spcAft>
            <a:buChar char="••"/>
          </a:pPr>
          <a:r>
            <a:rPr lang="fr-FR" sz="1100" kern="1200" dirty="0">
              <a:latin typeface="Marianne" panose="02000000000000000000" pitchFamily="2" charset="0"/>
            </a:rPr>
            <a:t>Observations</a:t>
          </a:r>
        </a:p>
        <a:p>
          <a:pPr marL="57150" lvl="1" indent="-57150" algn="l" defTabSz="488950">
            <a:lnSpc>
              <a:spcPct val="90000"/>
            </a:lnSpc>
            <a:spcBef>
              <a:spcPct val="0"/>
            </a:spcBef>
            <a:spcAft>
              <a:spcPct val="15000"/>
            </a:spcAft>
            <a:buChar char="••"/>
          </a:pPr>
          <a:r>
            <a:rPr lang="fr-FR" sz="1100" kern="1200" dirty="0">
              <a:latin typeface="Marianne" panose="02000000000000000000" pitchFamily="2" charset="0"/>
            </a:rPr>
            <a:t>Acteurs</a:t>
          </a:r>
        </a:p>
        <a:p>
          <a:pPr marL="57150" lvl="1" indent="-57150" algn="l" defTabSz="488950">
            <a:lnSpc>
              <a:spcPct val="90000"/>
            </a:lnSpc>
            <a:spcBef>
              <a:spcPct val="0"/>
            </a:spcBef>
            <a:spcAft>
              <a:spcPct val="15000"/>
            </a:spcAft>
            <a:buChar char="••"/>
          </a:pPr>
          <a:r>
            <a:rPr lang="fr-FR" sz="1100" kern="1200" dirty="0">
              <a:latin typeface="Marianne" panose="02000000000000000000" pitchFamily="2" charset="0"/>
            </a:rPr>
            <a:t>Partenaires</a:t>
          </a:r>
        </a:p>
        <a:p>
          <a:pPr marL="57150" lvl="1" indent="-57150" algn="l" defTabSz="488950">
            <a:lnSpc>
              <a:spcPct val="90000"/>
            </a:lnSpc>
            <a:spcBef>
              <a:spcPct val="0"/>
            </a:spcBef>
            <a:spcAft>
              <a:spcPct val="15000"/>
            </a:spcAft>
            <a:buChar char="••"/>
          </a:pPr>
          <a:r>
            <a:rPr lang="fr-FR" sz="1100" kern="1200" dirty="0">
              <a:highlight>
                <a:srgbClr val="C6C6EA"/>
              </a:highlight>
              <a:latin typeface="Marianne" panose="02000000000000000000" pitchFamily="2" charset="0"/>
            </a:rPr>
            <a:t>Retex</a:t>
          </a:r>
        </a:p>
      </dsp:txBody>
      <dsp:txXfrm>
        <a:off x="0" y="126821"/>
        <a:ext cx="2409496" cy="1445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98BDE-9E18-49A1-9461-45DAE24DDD3F}">
      <dsp:nvSpPr>
        <dsp:cNvPr id="0" name=""/>
        <dsp:cNvSpPr/>
      </dsp:nvSpPr>
      <dsp:spPr>
        <a:xfrm>
          <a:off x="0" y="174927"/>
          <a:ext cx="2212544" cy="1327526"/>
        </a:xfrm>
        <a:prstGeom prst="rect">
          <a:avLst/>
        </a:prstGeom>
        <a:solidFill>
          <a:schemeClr val="lt1">
            <a:hueOff val="0"/>
            <a:satOff val="0"/>
            <a:lumOff val="0"/>
            <a:alphaOff val="0"/>
          </a:schemeClr>
        </a:solidFill>
        <a:ln w="6350" cap="flat" cmpd="sng" algn="ctr">
          <a:solidFill>
            <a:schemeClr val="accent1">
              <a:lumMod val="75000"/>
              <a:lumOff val="2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fr-FR" sz="1000" b="0" i="1" kern="1200" dirty="0">
              <a:latin typeface="Marianne" panose="02000000000000000000" pitchFamily="2" charset="0"/>
              <a:ea typeface="+mn-ea"/>
              <a:cs typeface="+mn-cs"/>
            </a:rPr>
            <a:t>4: Agir/réagir</a:t>
          </a:r>
          <a:endParaRPr lang="fr-FR" sz="1000" i="1" kern="1200" dirty="0"/>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Elaborer un plan d’action</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Travaux de sécurisation</a:t>
          </a:r>
        </a:p>
        <a:p>
          <a:pPr marL="57150" lvl="1" indent="-57150" algn="l" defTabSz="355600">
            <a:lnSpc>
              <a:spcPct val="90000"/>
            </a:lnSpc>
            <a:spcBef>
              <a:spcPct val="0"/>
            </a:spcBef>
            <a:spcAft>
              <a:spcPct val="15000"/>
            </a:spcAft>
            <a:buChar char="••"/>
          </a:pPr>
          <a:r>
            <a:rPr lang="fr-FR" sz="800" kern="1200" dirty="0">
              <a:highlight>
                <a:srgbClr val="C6C6EA"/>
              </a:highlight>
              <a:latin typeface="Marianne" panose="02000000000000000000" pitchFamily="2" charset="0"/>
            </a:rPr>
            <a:t>Mise à jour du PPMS/ rédaction PPMS unifié </a:t>
          </a:r>
        </a:p>
        <a:p>
          <a:pPr marL="57150" lvl="1" indent="-57150" algn="l" defTabSz="355600">
            <a:lnSpc>
              <a:spcPct val="90000"/>
            </a:lnSpc>
            <a:spcBef>
              <a:spcPct val="0"/>
            </a:spcBef>
            <a:spcAft>
              <a:spcPct val="15000"/>
            </a:spcAft>
            <a:buChar char="••"/>
          </a:pPr>
          <a:r>
            <a:rPr lang="fr-FR" sz="800" kern="1200" dirty="0">
              <a:highlight>
                <a:srgbClr val="C6C6EA"/>
              </a:highlight>
              <a:latin typeface="Marianne" panose="02000000000000000000" pitchFamily="2" charset="0"/>
            </a:rPr>
            <a:t>Envoi des PPMS valides avant les vacances d’été</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Actualisation des consignes générales</a:t>
          </a:r>
        </a:p>
        <a:p>
          <a:pPr marL="57150" lvl="1" indent="-57150" algn="l" defTabSz="355600">
            <a:lnSpc>
              <a:spcPct val="90000"/>
            </a:lnSpc>
            <a:spcBef>
              <a:spcPct val="0"/>
            </a:spcBef>
            <a:spcAft>
              <a:spcPct val="15000"/>
            </a:spcAft>
            <a:buChar char="••"/>
          </a:pPr>
          <a:r>
            <a:rPr lang="fr-FR" sz="800" kern="1200" dirty="0">
              <a:latin typeface="Marianne" panose="02000000000000000000" pitchFamily="2" charset="0"/>
            </a:rPr>
            <a:t>Enregistrer dans RESCUE</a:t>
          </a:r>
        </a:p>
      </dsp:txBody>
      <dsp:txXfrm>
        <a:off x="0" y="174927"/>
        <a:ext cx="2212544" cy="13275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1ED1-1488-466E-A712-147758834E59}">
      <dsp:nvSpPr>
        <dsp:cNvPr id="0" name=""/>
        <dsp:cNvSpPr/>
      </dsp:nvSpPr>
      <dsp:spPr>
        <a:xfrm>
          <a:off x="244289" y="138"/>
          <a:ext cx="1593639" cy="956183"/>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latin typeface="Marianne" panose="02000000000000000000" pitchFamily="2" charset="0"/>
            </a:rPr>
            <a:t>Préserver « l’école de la confiance »</a:t>
          </a:r>
        </a:p>
      </dsp:txBody>
      <dsp:txXfrm>
        <a:off x="244289" y="138"/>
        <a:ext cx="1593639" cy="956183"/>
      </dsp:txXfrm>
    </dsp:sp>
    <dsp:sp modelId="{E5D0BD15-72C0-4D28-BAEB-4ADE671680AE}">
      <dsp:nvSpPr>
        <dsp:cNvPr id="0" name=""/>
        <dsp:cNvSpPr/>
      </dsp:nvSpPr>
      <dsp:spPr>
        <a:xfrm>
          <a:off x="1997292" y="138"/>
          <a:ext cx="1593639" cy="956183"/>
        </a:xfrm>
        <a:prstGeom prst="rect">
          <a:avLst/>
        </a:prstGeom>
        <a:gradFill rotWithShape="0">
          <a:gsLst>
            <a:gs pos="0">
              <a:schemeClr val="accent2">
                <a:shade val="50000"/>
                <a:hueOff val="0"/>
                <a:satOff val="-22351"/>
                <a:lumOff val="30832"/>
                <a:alphaOff val="0"/>
                <a:tint val="50000"/>
                <a:satMod val="300000"/>
              </a:schemeClr>
            </a:gs>
            <a:gs pos="35000">
              <a:schemeClr val="accent2">
                <a:shade val="50000"/>
                <a:hueOff val="0"/>
                <a:satOff val="-22351"/>
                <a:lumOff val="30832"/>
                <a:alphaOff val="0"/>
                <a:tint val="37000"/>
                <a:satMod val="300000"/>
              </a:schemeClr>
            </a:gs>
            <a:gs pos="100000">
              <a:schemeClr val="accent2">
                <a:shade val="50000"/>
                <a:hueOff val="0"/>
                <a:satOff val="-22351"/>
                <a:lumOff val="308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latin typeface="Marianne" panose="02000000000000000000" pitchFamily="2" charset="0"/>
            </a:rPr>
            <a:t>Servir les objectifs de l’exercice</a:t>
          </a:r>
        </a:p>
      </dsp:txBody>
      <dsp:txXfrm>
        <a:off x="1997292" y="138"/>
        <a:ext cx="1593639" cy="956183"/>
      </dsp:txXfrm>
    </dsp:sp>
    <dsp:sp modelId="{06F87717-252C-4765-90CB-6BF836016DC9}">
      <dsp:nvSpPr>
        <dsp:cNvPr id="0" name=""/>
        <dsp:cNvSpPr/>
      </dsp:nvSpPr>
      <dsp:spPr>
        <a:xfrm>
          <a:off x="244289" y="1115685"/>
          <a:ext cx="1593639" cy="956183"/>
        </a:xfrm>
        <a:prstGeom prst="rect">
          <a:avLst/>
        </a:prstGeom>
        <a:gradFill rotWithShape="0">
          <a:gsLst>
            <a:gs pos="0">
              <a:schemeClr val="accent2">
                <a:shade val="50000"/>
                <a:hueOff val="0"/>
                <a:satOff val="-44702"/>
                <a:lumOff val="61664"/>
                <a:alphaOff val="0"/>
                <a:tint val="50000"/>
                <a:satMod val="300000"/>
              </a:schemeClr>
            </a:gs>
            <a:gs pos="35000">
              <a:schemeClr val="accent2">
                <a:shade val="50000"/>
                <a:hueOff val="0"/>
                <a:satOff val="-44702"/>
                <a:lumOff val="61664"/>
                <a:alphaOff val="0"/>
                <a:tint val="37000"/>
                <a:satMod val="300000"/>
              </a:schemeClr>
            </a:gs>
            <a:gs pos="100000">
              <a:schemeClr val="accent2">
                <a:shade val="50000"/>
                <a:hueOff val="0"/>
                <a:satOff val="-44702"/>
                <a:lumOff val="616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latin typeface="Marianne" panose="02000000000000000000" pitchFamily="2" charset="0"/>
            </a:rPr>
            <a:t>Eviter la panique</a:t>
          </a:r>
        </a:p>
      </dsp:txBody>
      <dsp:txXfrm>
        <a:off x="244289" y="1115685"/>
        <a:ext cx="1593639" cy="956183"/>
      </dsp:txXfrm>
    </dsp:sp>
    <dsp:sp modelId="{0FC046E7-AAEA-46D2-8184-535ADBB0CC8A}">
      <dsp:nvSpPr>
        <dsp:cNvPr id="0" name=""/>
        <dsp:cNvSpPr/>
      </dsp:nvSpPr>
      <dsp:spPr>
        <a:xfrm>
          <a:off x="1997292" y="1115685"/>
          <a:ext cx="1593639" cy="956183"/>
        </a:xfrm>
        <a:prstGeom prst="rect">
          <a:avLst/>
        </a:prstGeom>
        <a:gradFill rotWithShape="0">
          <a:gsLst>
            <a:gs pos="0">
              <a:schemeClr val="accent2">
                <a:shade val="50000"/>
                <a:hueOff val="0"/>
                <a:satOff val="-22351"/>
                <a:lumOff val="30832"/>
                <a:alphaOff val="0"/>
                <a:tint val="50000"/>
                <a:satMod val="300000"/>
              </a:schemeClr>
            </a:gs>
            <a:gs pos="35000">
              <a:schemeClr val="accent2">
                <a:shade val="50000"/>
                <a:hueOff val="0"/>
                <a:satOff val="-22351"/>
                <a:lumOff val="30832"/>
                <a:alphaOff val="0"/>
                <a:tint val="37000"/>
                <a:satMod val="300000"/>
              </a:schemeClr>
            </a:gs>
            <a:gs pos="100000">
              <a:schemeClr val="accent2">
                <a:shade val="50000"/>
                <a:hueOff val="0"/>
                <a:satOff val="-22351"/>
                <a:lumOff val="308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latin typeface="Marianne" panose="02000000000000000000" pitchFamily="2" charset="0"/>
            </a:rPr>
            <a:t>Respecter la vigilance </a:t>
          </a:r>
        </a:p>
        <a:p>
          <a:pPr lvl="0" algn="ctr" defTabSz="577850">
            <a:lnSpc>
              <a:spcPct val="90000"/>
            </a:lnSpc>
            <a:spcBef>
              <a:spcPct val="0"/>
            </a:spcBef>
            <a:spcAft>
              <a:spcPct val="35000"/>
            </a:spcAft>
          </a:pPr>
          <a:r>
            <a:rPr lang="fr-FR" sz="1300" kern="1200" dirty="0">
              <a:latin typeface="Marianne" panose="02000000000000000000" pitchFamily="2" charset="0"/>
            </a:rPr>
            <a:t>sécurité renforcée au national</a:t>
          </a:r>
        </a:p>
      </dsp:txBody>
      <dsp:txXfrm>
        <a:off x="1997292" y="1115685"/>
        <a:ext cx="1593639" cy="956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520A9-450D-455D-87F0-5886F2227A08}">
      <dsp:nvSpPr>
        <dsp:cNvPr id="0" name=""/>
        <dsp:cNvSpPr/>
      </dsp:nvSpPr>
      <dsp:spPr>
        <a:xfrm rot="16200000">
          <a:off x="-143889" y="143889"/>
          <a:ext cx="1876782" cy="1589003"/>
        </a:xfrm>
        <a:prstGeom prst="foldedCorner">
          <a:avLst/>
        </a:prstGeom>
        <a:solidFill>
          <a:srgbClr val="7F6A00">
            <a:alpha val="25098"/>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0" rIns="51024" bIns="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L’identification du risque et de la menace permet d’activer le PPMS et de déclencher l’alarme adéquate.</a:t>
          </a:r>
          <a:endParaRPr lang="fr-FR" sz="800" kern="1200" dirty="0">
            <a:latin typeface="Marianne" panose="02000000000000000000" pitchFamily="2" charset="0"/>
          </a:endParaRPr>
        </a:p>
      </dsp:txBody>
      <dsp:txXfrm rot="5400000">
        <a:off x="0" y="-1"/>
        <a:ext cx="1324164" cy="1876782"/>
      </dsp:txXfrm>
    </dsp:sp>
    <dsp:sp modelId="{7298766E-99E9-4418-AA32-642F337B704B}">
      <dsp:nvSpPr>
        <dsp:cNvPr id="0" name=""/>
        <dsp:cNvSpPr/>
      </dsp:nvSpPr>
      <dsp:spPr>
        <a:xfrm rot="16200000">
          <a:off x="1568817" y="143889"/>
          <a:ext cx="1876782" cy="1589003"/>
        </a:xfrm>
        <a:prstGeom prst="foldedCorner">
          <a:avLst/>
        </a:prstGeom>
        <a:gradFill rotWithShape="0">
          <a:gsLst>
            <a:gs pos="0">
              <a:schemeClr val="accent2">
                <a:shade val="80000"/>
                <a:hueOff val="0"/>
                <a:satOff val="-10203"/>
                <a:lumOff val="10085"/>
                <a:alphaOff val="0"/>
                <a:tint val="50000"/>
                <a:satMod val="300000"/>
              </a:schemeClr>
            </a:gs>
            <a:gs pos="35000">
              <a:schemeClr val="accent2">
                <a:shade val="80000"/>
                <a:hueOff val="0"/>
                <a:satOff val="-10203"/>
                <a:lumOff val="10085"/>
                <a:alphaOff val="0"/>
                <a:tint val="37000"/>
                <a:satMod val="300000"/>
              </a:schemeClr>
            </a:gs>
            <a:gs pos="100000">
              <a:schemeClr val="accent2">
                <a:shade val="80000"/>
                <a:hueOff val="0"/>
                <a:satOff val="-10203"/>
                <a:lumOff val="100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0" rIns="51024" bIns="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Il est important de s’assurer au préalable que cette alarme sera entendue et comprise de tous.</a:t>
          </a:r>
        </a:p>
      </dsp:txBody>
      <dsp:txXfrm rot="5400000">
        <a:off x="1712707" y="-1"/>
        <a:ext cx="1324164" cy="1876782"/>
      </dsp:txXfrm>
    </dsp:sp>
    <dsp:sp modelId="{057884EF-5653-48B3-9200-12BBFC543625}">
      <dsp:nvSpPr>
        <dsp:cNvPr id="0" name=""/>
        <dsp:cNvSpPr/>
      </dsp:nvSpPr>
      <dsp:spPr>
        <a:xfrm rot="16200000">
          <a:off x="3276996" y="143889"/>
          <a:ext cx="1876782" cy="1589003"/>
        </a:xfrm>
        <a:prstGeom prst="foldedCorner">
          <a:avLst/>
        </a:prstGeom>
        <a:solidFill>
          <a:srgbClr val="7F6A00">
            <a:alpha val="25098"/>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0" rIns="51024" bIns="0" numCol="1" spcCol="1270" anchor="ctr" anchorCtr="0">
          <a:noAutofit/>
        </a:bodyPr>
        <a:lstStyle/>
        <a:p>
          <a:pPr lvl="0" algn="ctr"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L’alarme incendie indique une évacuation calme, immédiate et organisée. </a:t>
          </a:r>
        </a:p>
        <a:p>
          <a:pPr lvl="0" algn="ctr"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en aucun cas elle ne doit être utilisée dans le cadre d’une alerte attentat-intrusion.</a:t>
          </a:r>
        </a:p>
      </dsp:txBody>
      <dsp:txXfrm rot="5400000">
        <a:off x="3420886" y="-1"/>
        <a:ext cx="1324164" cy="1876782"/>
      </dsp:txXfrm>
    </dsp:sp>
    <dsp:sp modelId="{D6CD31E6-B3FE-4A17-A18C-45D6FCB56FA0}">
      <dsp:nvSpPr>
        <dsp:cNvPr id="0" name=""/>
        <dsp:cNvSpPr/>
      </dsp:nvSpPr>
      <dsp:spPr>
        <a:xfrm rot="16200000">
          <a:off x="4985174" y="143889"/>
          <a:ext cx="1876782" cy="1589003"/>
        </a:xfrm>
        <a:prstGeom prst="foldedCorner">
          <a:avLst/>
        </a:prstGeom>
        <a:gradFill rotWithShape="0">
          <a:gsLst>
            <a:gs pos="0">
              <a:schemeClr val="accent2">
                <a:shade val="80000"/>
                <a:hueOff val="0"/>
                <a:satOff val="-30608"/>
                <a:lumOff val="30255"/>
                <a:alphaOff val="0"/>
                <a:tint val="50000"/>
                <a:satMod val="300000"/>
              </a:schemeClr>
            </a:gs>
            <a:gs pos="35000">
              <a:schemeClr val="accent2">
                <a:shade val="80000"/>
                <a:hueOff val="0"/>
                <a:satOff val="-30608"/>
                <a:lumOff val="30255"/>
                <a:alphaOff val="0"/>
                <a:tint val="37000"/>
                <a:satMod val="300000"/>
              </a:schemeClr>
            </a:gs>
            <a:gs pos="100000">
              <a:schemeClr val="accent2">
                <a:shade val="80000"/>
                <a:hueOff val="0"/>
                <a:satOff val="-30608"/>
                <a:lumOff val="302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0" rIns="51024" bIns="0" numCol="1" spcCol="1270" anchor="ctr" anchorCtr="0">
          <a:noAutofit/>
        </a:bodyPr>
        <a:lstStyle/>
        <a:p>
          <a:pPr lvl="0" algn="l"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Les observations autour de l’alarme attentat-intrusion constitue une priorité absolue tant sa fonctionnalité est primordiale en conditions réelles.  </a:t>
          </a:r>
        </a:p>
        <a:p>
          <a:pPr marL="57150" lvl="1" indent="-57150" algn="l" defTabSz="266700">
            <a:lnSpc>
              <a:spcPct val="90000"/>
            </a:lnSpc>
            <a:spcBef>
              <a:spcPct val="0"/>
            </a:spcBef>
            <a:spcAft>
              <a:spcPct val="15000"/>
            </a:spcAft>
            <a:buChar char="••"/>
          </a:pPr>
          <a:r>
            <a:rPr lang="fr-FR" sz="600" kern="1200" dirty="0">
              <a:latin typeface="Marianne" panose="02000000000000000000" pitchFamily="2" charset="0"/>
              <a:cs typeface="Arial" panose="020B0604020202020204" pitchFamily="34" charset="0"/>
            </a:rPr>
            <a:t>En cas de défectuosité, la DSDEN et les services en charge du bâtiment devront en être informés dans les plus brefs délais.</a:t>
          </a:r>
        </a:p>
      </dsp:txBody>
      <dsp:txXfrm rot="5400000">
        <a:off x="5129064" y="-1"/>
        <a:ext cx="1324164" cy="1876782"/>
      </dsp:txXfrm>
    </dsp:sp>
    <dsp:sp modelId="{D97591B8-772E-4EA0-AD29-99EF81B933B9}">
      <dsp:nvSpPr>
        <dsp:cNvPr id="0" name=""/>
        <dsp:cNvSpPr/>
      </dsp:nvSpPr>
      <dsp:spPr>
        <a:xfrm rot="16200000">
          <a:off x="6693353" y="143889"/>
          <a:ext cx="1876782" cy="1589003"/>
        </a:xfrm>
        <a:prstGeom prst="foldedCorner">
          <a:avLst/>
        </a:prstGeom>
        <a:solidFill>
          <a:srgbClr val="7F6A00">
            <a:alpha val="25098"/>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0" rIns="51024" bIns="0" numCol="1" spcCol="1270" anchor="ctr" anchorCtr="0">
          <a:noAutofit/>
        </a:bodyPr>
        <a:lstStyle/>
        <a:p>
          <a:pPr lvl="0" algn="l" defTabSz="355600">
            <a:lnSpc>
              <a:spcPct val="90000"/>
            </a:lnSpc>
            <a:spcBef>
              <a:spcPct val="0"/>
            </a:spcBef>
            <a:spcAft>
              <a:spcPct val="35000"/>
            </a:spcAft>
          </a:pPr>
          <a:r>
            <a:rPr lang="fr-FR" sz="800" kern="1200" dirty="0">
              <a:latin typeface="Marianne" panose="02000000000000000000" pitchFamily="2" charset="0"/>
              <a:cs typeface="Arial" panose="020B0604020202020204" pitchFamily="34" charset="0"/>
            </a:rPr>
            <a:t>Si le personnel et les élèves sont en extérieurs de l’établissement, il est intéressant de tester la « boucle » de communication (ex TCHAP) avec ceux-ci pour les maintenir informés:</a:t>
          </a:r>
        </a:p>
        <a:p>
          <a:pPr marL="57150" lvl="1" indent="-57150" algn="l" defTabSz="266700">
            <a:lnSpc>
              <a:spcPct val="90000"/>
            </a:lnSpc>
            <a:spcBef>
              <a:spcPct val="0"/>
            </a:spcBef>
            <a:spcAft>
              <a:spcPct val="15000"/>
            </a:spcAft>
            <a:buChar char="••"/>
          </a:pPr>
          <a:r>
            <a:rPr lang="fr-FR" sz="600" kern="1200" dirty="0">
              <a:effectLst/>
              <a:latin typeface="Marianne" panose="02000000000000000000" pitchFamily="2" charset="0"/>
              <a:ea typeface="Times New Roman" panose="02020603050405020304" pitchFamily="18" charset="0"/>
              <a:cs typeface="Arial" panose="020B0604020202020204" pitchFamily="34" charset="0"/>
            </a:rPr>
            <a:t>Les consignes de ne pas revenir dans l’école, de se mettre ou de rester à l’abri doivent être données durant toute la tenue de l’exercice et être levées à la fin de celui-ci.</a:t>
          </a:r>
        </a:p>
      </dsp:txBody>
      <dsp:txXfrm rot="5400000">
        <a:off x="6837243" y="-1"/>
        <a:ext cx="1324164" cy="18767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4711A-3E66-4589-94BF-871753E6BB75}">
      <dsp:nvSpPr>
        <dsp:cNvPr id="0" name=""/>
        <dsp:cNvSpPr/>
      </dsp:nvSpPr>
      <dsp:spPr>
        <a:xfrm>
          <a:off x="0" y="1083863"/>
          <a:ext cx="8460471" cy="1445151"/>
        </a:xfrm>
        <a:prstGeom prst="notchedRightArrow">
          <a:avLst/>
        </a:prstGeom>
        <a:noFill/>
        <a:ln w="19050">
          <a:solidFill>
            <a:schemeClr val="accent2">
              <a:lumMod val="60000"/>
              <a:lumOff val="40000"/>
            </a:schemeClr>
          </a:solidFill>
          <a:prstDash val="dash"/>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0E47906-5638-4FBD-8D08-3C0CB5FA4441}">
      <dsp:nvSpPr>
        <dsp:cNvPr id="0" name=""/>
        <dsp:cNvSpPr/>
      </dsp:nvSpPr>
      <dsp:spPr>
        <a:xfrm>
          <a:off x="2852" y="0"/>
          <a:ext cx="789141" cy="144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100000"/>
            </a:lnSpc>
            <a:spcBef>
              <a:spcPct val="0"/>
            </a:spcBef>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Exercice PPMS: </a:t>
          </a:r>
        </a:p>
        <a:p>
          <a:pPr lvl="0" algn="ctr" defTabSz="488950">
            <a:lnSpc>
              <a:spcPct val="9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Observateurs de la totalité de l’exercice</a:t>
          </a:r>
        </a:p>
        <a:p>
          <a:pPr lvl="0" algn="ctr" defTabSz="488950">
            <a:lnSpc>
              <a:spcPct val="9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Participants</a:t>
          </a:r>
        </a:p>
        <a:p>
          <a:pPr lvl="0" algn="ctr" defTabSz="488950">
            <a:lnSpc>
              <a:spcPct val="9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Cellule d’animation</a:t>
          </a:r>
        </a:p>
      </dsp:txBody>
      <dsp:txXfrm>
        <a:off x="2852" y="0"/>
        <a:ext cx="789141" cy="1445151"/>
      </dsp:txXfrm>
    </dsp:sp>
    <dsp:sp modelId="{DA199452-EC5E-446A-8223-244C79C52268}">
      <dsp:nvSpPr>
        <dsp:cNvPr id="0" name=""/>
        <dsp:cNvSpPr/>
      </dsp:nvSpPr>
      <dsp:spPr>
        <a:xfrm>
          <a:off x="216779" y="1625795"/>
          <a:ext cx="361287" cy="361287"/>
        </a:xfrm>
        <a:prstGeom prst="ellipse">
          <a:avLst/>
        </a:prstGeom>
        <a:gradFill flip="none" rotWithShape="1">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7CA3E2-78B6-401D-9D52-34378F3D3E01}">
      <dsp:nvSpPr>
        <dsp:cNvPr id="0" name=""/>
        <dsp:cNvSpPr/>
      </dsp:nvSpPr>
      <dsp:spPr>
        <a:xfrm>
          <a:off x="402576" y="2167727"/>
          <a:ext cx="2269799" cy="144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fr-FR" sz="1100" kern="1200" dirty="0">
              <a:latin typeface="Marianne" panose="02000000000000000000" pitchFamily="2" charset="0"/>
            </a:rPr>
            <a:t>Dès que possible: </a:t>
          </a:r>
        </a:p>
        <a:p>
          <a:pPr lvl="0" algn="ctr" defTabSz="488950">
            <a:lnSpc>
              <a:spcPct val="90000"/>
            </a:lnSpc>
            <a:spcBef>
              <a:spcPct val="0"/>
            </a:spcBef>
            <a:spcAft>
              <a:spcPct val="35000"/>
            </a:spcAft>
          </a:pPr>
          <a:r>
            <a:rPr lang="fr-FR" sz="1100" kern="1200" dirty="0">
              <a:latin typeface="Marianne" panose="02000000000000000000" pitchFamily="2" charset="0"/>
            </a:rPr>
            <a:t>réunion « à chaud »</a:t>
          </a:r>
        </a:p>
        <a:p>
          <a:pPr lvl="0" algn="ctr" defTabSz="488950">
            <a:lnSpc>
              <a:spcPct val="10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 Elle se concentre les </a:t>
          </a:r>
          <a:r>
            <a:rPr lang="fr-FR" sz="700" kern="1200" dirty="0">
              <a:solidFill>
                <a:schemeClr val="accent2">
                  <a:lumMod val="60000"/>
                  <a:lumOff val="40000"/>
                </a:schemeClr>
              </a:solidFill>
              <a:latin typeface="Marianne" panose="02000000000000000000" pitchFamily="2" charset="0"/>
              <a:ea typeface="+mn-ea"/>
              <a:cs typeface="+mn-cs"/>
            </a:rPr>
            <a:t>observations relevées,</a:t>
          </a:r>
        </a:p>
        <a:p>
          <a:pPr lvl="0" algn="ctr" defTabSz="488950">
            <a:lnSpc>
              <a:spcPct val="100000"/>
            </a:lnSpc>
            <a:spcBef>
              <a:spcPct val="0"/>
            </a:spcBef>
            <a:spcAft>
              <a:spcPts val="0"/>
            </a:spcAft>
          </a:pPr>
          <a:r>
            <a:rPr lang="fr-FR" sz="700" kern="1200" dirty="0">
              <a:solidFill>
                <a:schemeClr val="accent2">
                  <a:lumMod val="60000"/>
                  <a:lumOff val="40000"/>
                </a:schemeClr>
              </a:solidFill>
              <a:latin typeface="Marianne" panose="02000000000000000000" pitchFamily="2" charset="0"/>
              <a:ea typeface="+mn-ea"/>
              <a:cs typeface="+mn-cs"/>
            </a:rPr>
            <a:t> positives comme négatives. </a:t>
          </a:r>
        </a:p>
        <a:p>
          <a:pPr lvl="0" algn="ctr" defTabSz="488950">
            <a:lnSpc>
              <a:spcPct val="10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Sont présents, les observateurs et les personnels encadrant les élèves.</a:t>
          </a:r>
        </a:p>
        <a:p>
          <a:pPr lvl="0" algn="ctr" defTabSz="488950">
            <a:lnSpc>
              <a:spcPct val="10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Une analyse des situations observées est faite,</a:t>
          </a:r>
        </a:p>
        <a:p>
          <a:pPr lvl="0" algn="ctr" defTabSz="488950">
            <a:lnSpc>
              <a:spcPct val="10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des recommandations peuvent être soumises. </a:t>
          </a:r>
        </a:p>
        <a:p>
          <a:pPr lvl="0" algn="ctr" defTabSz="488950">
            <a:lnSpc>
              <a:spcPct val="100000"/>
            </a:lnSpc>
            <a:spcBef>
              <a:spcPct val="0"/>
            </a:spcBef>
            <a:spcAft>
              <a:spcPts val="0"/>
            </a:spcAft>
          </a:pPr>
          <a:r>
            <a:rPr lang="fr-FR" sz="700" kern="1200" dirty="0">
              <a:solidFill>
                <a:srgbClr val="000000">
                  <a:hueOff val="0"/>
                  <a:satOff val="0"/>
                  <a:lumOff val="0"/>
                  <a:alphaOff val="0"/>
                </a:srgbClr>
              </a:solidFill>
              <a:latin typeface="Marianne" panose="02000000000000000000" pitchFamily="2" charset="0"/>
              <a:ea typeface="+mn-ea"/>
              <a:cs typeface="+mn-cs"/>
            </a:rPr>
            <a:t>(matériel ,communication pédagogie ou stratégie)</a:t>
          </a:r>
        </a:p>
      </dsp:txBody>
      <dsp:txXfrm>
        <a:off x="402576" y="2167727"/>
        <a:ext cx="2269799" cy="1445151"/>
      </dsp:txXfrm>
    </dsp:sp>
    <dsp:sp modelId="{74A7FFC3-0983-4A58-88A2-7BFC42CA69EE}">
      <dsp:nvSpPr>
        <dsp:cNvPr id="0" name=""/>
        <dsp:cNvSpPr/>
      </dsp:nvSpPr>
      <dsp:spPr>
        <a:xfrm>
          <a:off x="1034205" y="1625795"/>
          <a:ext cx="361287" cy="361287"/>
        </a:xfrm>
        <a:prstGeom prst="ellipse">
          <a:avLst/>
        </a:prstGeom>
        <a:gradFill flip="none" rotWithShape="0">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CFD2EC-1E3D-4E3C-89A3-19AFE05DB659}">
      <dsp:nvSpPr>
        <dsp:cNvPr id="0" name=""/>
        <dsp:cNvSpPr/>
      </dsp:nvSpPr>
      <dsp:spPr>
        <a:xfrm>
          <a:off x="2721799" y="15766"/>
          <a:ext cx="2411339" cy="144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Une à deux semaine après l’exercice:</a:t>
          </a:r>
        </a:p>
        <a:p>
          <a:pPr lvl="0" algn="ctr" defTabSz="488950">
            <a:lnSpc>
              <a:spcPct val="90000"/>
            </a:lnSpc>
            <a:spcBef>
              <a:spcPct val="0"/>
            </a:spcBef>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réunion « à froid »:</a:t>
          </a:r>
        </a:p>
        <a:p>
          <a:pPr lvl="0" algn="ctr" defTabSz="488950">
            <a:lnSpc>
              <a:spcPct val="90000"/>
            </a:lnSpc>
            <a:spcBef>
              <a:spcPct val="0"/>
            </a:spcBef>
            <a:spcAft>
              <a:spcPct val="35000"/>
            </a:spcAft>
          </a:pPr>
          <a:r>
            <a:rPr lang="fr-FR" sz="700" kern="1200" dirty="0">
              <a:solidFill>
                <a:srgbClr val="000000">
                  <a:hueOff val="0"/>
                  <a:satOff val="0"/>
                  <a:lumOff val="0"/>
                  <a:alphaOff val="0"/>
                </a:srgbClr>
              </a:solidFill>
              <a:latin typeface="Marianne" panose="02000000000000000000" pitchFamily="2" charset="0"/>
              <a:ea typeface="+mn-ea"/>
              <a:cs typeface="+mn-cs"/>
            </a:rPr>
            <a:t>Elle se constitue des parties prenantes décisionnelles qui </a:t>
          </a:r>
          <a:r>
            <a:rPr lang="fr-FR" sz="700" kern="1200" dirty="0">
              <a:solidFill>
                <a:schemeClr val="accent2">
                  <a:lumMod val="60000"/>
                  <a:lumOff val="40000"/>
                </a:schemeClr>
              </a:solidFill>
              <a:latin typeface="Marianne" panose="02000000000000000000" pitchFamily="2" charset="0"/>
              <a:ea typeface="+mn-ea"/>
              <a:cs typeface="+mn-cs"/>
            </a:rPr>
            <a:t>analysent les observations, les divers documents et diagnostics et les propositions d’améliorations</a:t>
          </a:r>
          <a:r>
            <a:rPr lang="fr-FR" sz="700" kern="1200" dirty="0">
              <a:solidFill>
                <a:srgbClr val="000000">
                  <a:hueOff val="0"/>
                  <a:satOff val="0"/>
                  <a:lumOff val="0"/>
                  <a:alphaOff val="0"/>
                </a:srgbClr>
              </a:solidFill>
              <a:latin typeface="Marianne" panose="02000000000000000000" pitchFamily="2" charset="0"/>
              <a:ea typeface="+mn-ea"/>
              <a:cs typeface="+mn-cs"/>
            </a:rPr>
            <a:t>. </a:t>
          </a:r>
        </a:p>
        <a:p>
          <a:pPr lvl="0" algn="ctr" defTabSz="488950">
            <a:lnSpc>
              <a:spcPct val="90000"/>
            </a:lnSpc>
            <a:spcBef>
              <a:spcPct val="0"/>
            </a:spcBef>
            <a:spcAft>
              <a:spcPct val="35000"/>
            </a:spcAft>
          </a:pPr>
          <a:r>
            <a:rPr lang="fr-FR" sz="700" kern="1200" dirty="0">
              <a:solidFill>
                <a:srgbClr val="000000">
                  <a:hueOff val="0"/>
                  <a:satOff val="0"/>
                  <a:lumOff val="0"/>
                  <a:alphaOff val="0"/>
                </a:srgbClr>
              </a:solidFill>
              <a:latin typeface="Marianne" panose="02000000000000000000" pitchFamily="2" charset="0"/>
              <a:ea typeface="+mn-ea"/>
              <a:cs typeface="+mn-cs"/>
            </a:rPr>
            <a:t>Ensemble, elles définissent </a:t>
          </a:r>
          <a:r>
            <a:rPr lang="fr-FR" sz="700" b="1" kern="1200" dirty="0">
              <a:solidFill>
                <a:srgbClr val="000000">
                  <a:hueOff val="0"/>
                  <a:satOff val="0"/>
                  <a:lumOff val="0"/>
                  <a:alphaOff val="0"/>
                </a:srgbClr>
              </a:solidFill>
              <a:latin typeface="Marianne" panose="02000000000000000000" pitchFamily="2" charset="0"/>
              <a:ea typeface="+mn-ea"/>
              <a:cs typeface="+mn-cs"/>
            </a:rPr>
            <a:t>un plan d’action </a:t>
          </a:r>
          <a:r>
            <a:rPr lang="fr-FR" sz="700" kern="1200" dirty="0">
              <a:solidFill>
                <a:srgbClr val="000000">
                  <a:hueOff val="0"/>
                  <a:satOff val="0"/>
                  <a:lumOff val="0"/>
                  <a:alphaOff val="0"/>
                </a:srgbClr>
              </a:solidFill>
              <a:latin typeface="Marianne" panose="02000000000000000000" pitchFamily="2" charset="0"/>
              <a:ea typeface="+mn-ea"/>
              <a:cs typeface="+mn-cs"/>
            </a:rPr>
            <a:t>pour améliorer le processus complet. Le conseil d’école peut être associé à cette réflexion.</a:t>
          </a:r>
        </a:p>
      </dsp:txBody>
      <dsp:txXfrm>
        <a:off x="2721799" y="15766"/>
        <a:ext cx="2411339" cy="1445151"/>
      </dsp:txXfrm>
    </dsp:sp>
    <dsp:sp modelId="{6ABAC079-1C8D-4AAB-88A5-9D9A98C8B9AD}">
      <dsp:nvSpPr>
        <dsp:cNvPr id="0" name=""/>
        <dsp:cNvSpPr/>
      </dsp:nvSpPr>
      <dsp:spPr>
        <a:xfrm>
          <a:off x="3505233" y="1625795"/>
          <a:ext cx="361287" cy="361287"/>
        </a:xfrm>
        <a:prstGeom prst="ellipse">
          <a:avLst/>
        </a:prstGeom>
        <a:gradFill flip="none" rotWithShape="0">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3C6B65-E278-4D1F-B746-2FD30DC45A74}">
      <dsp:nvSpPr>
        <dsp:cNvPr id="0" name=""/>
        <dsp:cNvSpPr/>
      </dsp:nvSpPr>
      <dsp:spPr>
        <a:xfrm>
          <a:off x="5591503" y="2167727"/>
          <a:ext cx="1191469" cy="144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Enregistrement dans Rescue</a:t>
          </a:r>
        </a:p>
      </dsp:txBody>
      <dsp:txXfrm>
        <a:off x="5591503" y="2167727"/>
        <a:ext cx="1191469" cy="1445151"/>
      </dsp:txXfrm>
    </dsp:sp>
    <dsp:sp modelId="{E5DA6D7A-8595-4E04-8589-D3ECCC5478D8}">
      <dsp:nvSpPr>
        <dsp:cNvPr id="0" name=""/>
        <dsp:cNvSpPr/>
      </dsp:nvSpPr>
      <dsp:spPr>
        <a:xfrm>
          <a:off x="6006594" y="1625795"/>
          <a:ext cx="361287" cy="361287"/>
        </a:xfrm>
        <a:prstGeom prst="ellipse">
          <a:avLst/>
        </a:prstGeom>
        <a:gradFill rotWithShape="0">
          <a:gsLst>
            <a:gs pos="0">
              <a:schemeClr val="accent2">
                <a:shade val="50000"/>
                <a:hueOff val="0"/>
                <a:satOff val="-35762"/>
                <a:lumOff val="49331"/>
                <a:alphaOff val="0"/>
                <a:tint val="50000"/>
                <a:satMod val="300000"/>
              </a:schemeClr>
            </a:gs>
            <a:gs pos="35000">
              <a:schemeClr val="accent2">
                <a:shade val="50000"/>
                <a:hueOff val="0"/>
                <a:satOff val="-35762"/>
                <a:lumOff val="49331"/>
                <a:alphaOff val="0"/>
                <a:tint val="37000"/>
                <a:satMod val="300000"/>
              </a:schemeClr>
            </a:gs>
            <a:gs pos="100000">
              <a:schemeClr val="accent2">
                <a:shade val="50000"/>
                <a:hueOff val="0"/>
                <a:satOff val="-35762"/>
                <a:lumOff val="493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052BD-CB79-462F-A8E2-D0AA46442AC9}">
      <dsp:nvSpPr>
        <dsp:cNvPr id="0" name=""/>
        <dsp:cNvSpPr/>
      </dsp:nvSpPr>
      <dsp:spPr>
        <a:xfrm>
          <a:off x="6822430" y="0"/>
          <a:ext cx="789141" cy="144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fr-FR" sz="1100" kern="1200" dirty="0">
              <a:solidFill>
                <a:srgbClr val="000000">
                  <a:hueOff val="0"/>
                  <a:satOff val="0"/>
                  <a:lumOff val="0"/>
                  <a:alphaOff val="0"/>
                </a:srgbClr>
              </a:solidFill>
              <a:latin typeface="Marianne" panose="02000000000000000000" pitchFamily="2" charset="0"/>
              <a:ea typeface="+mn-ea"/>
              <a:cs typeface="+mn-cs"/>
            </a:rPr>
            <a:t>Mise à jour du PPMS</a:t>
          </a:r>
        </a:p>
      </dsp:txBody>
      <dsp:txXfrm>
        <a:off x="6822430" y="0"/>
        <a:ext cx="789141" cy="1445151"/>
      </dsp:txXfrm>
    </dsp:sp>
    <dsp:sp modelId="{C68CECBD-C08F-4FF0-821E-EF661D3E3A1E}">
      <dsp:nvSpPr>
        <dsp:cNvPr id="0" name=""/>
        <dsp:cNvSpPr/>
      </dsp:nvSpPr>
      <dsp:spPr>
        <a:xfrm>
          <a:off x="7036356" y="1625795"/>
          <a:ext cx="361287" cy="361287"/>
        </a:xfrm>
        <a:prstGeom prst="ellipse">
          <a:avLst/>
        </a:prstGeom>
        <a:gradFill rotWithShape="0">
          <a:gsLst>
            <a:gs pos="0">
              <a:schemeClr val="accent2">
                <a:shade val="50000"/>
                <a:hueOff val="0"/>
                <a:satOff val="-17881"/>
                <a:lumOff val="24666"/>
                <a:alphaOff val="0"/>
                <a:tint val="50000"/>
                <a:satMod val="300000"/>
              </a:schemeClr>
            </a:gs>
            <a:gs pos="35000">
              <a:schemeClr val="accent2">
                <a:shade val="50000"/>
                <a:hueOff val="0"/>
                <a:satOff val="-17881"/>
                <a:lumOff val="24666"/>
                <a:alphaOff val="0"/>
                <a:tint val="37000"/>
                <a:satMod val="300000"/>
              </a:schemeClr>
            </a:gs>
            <a:gs pos="100000">
              <a:schemeClr val="accent2">
                <a:shade val="50000"/>
                <a:hueOff val="0"/>
                <a:satOff val="-17881"/>
                <a:lumOff val="246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68280-5433-4C2B-A4B7-861232602A77}">
      <dsp:nvSpPr>
        <dsp:cNvPr id="0" name=""/>
        <dsp:cNvSpPr/>
      </dsp:nvSpPr>
      <dsp:spPr>
        <a:xfrm flipH="1">
          <a:off x="126123" y="7"/>
          <a:ext cx="2765691" cy="1659414"/>
        </a:xfrm>
        <a:prstGeom prst="foldedCorner">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t" anchorCtr="0">
          <a:noAutofit/>
        </a:bodyPr>
        <a:lstStyle/>
        <a:p>
          <a:pPr marL="0" lvl="0" indent="0" algn="ctr" defTabSz="400050">
            <a:lnSpc>
              <a:spcPct val="100000"/>
            </a:lnSpc>
            <a:spcBef>
              <a:spcPct val="0"/>
            </a:spcBef>
            <a:spcAft>
              <a:spcPts val="0"/>
            </a:spcAft>
            <a:buFont typeface="Arial" panose="020B0604020202020204" pitchFamily="34" charset="0"/>
            <a:buChar char="•"/>
          </a:pPr>
          <a:r>
            <a:rPr lang="fr-FR" sz="900" b="1" kern="1200" dirty="0">
              <a:latin typeface="Marianne" panose="02000000000000000000" pitchFamily="2" charset="0"/>
            </a:rPr>
            <a:t>Unification du PPMS</a:t>
          </a:r>
          <a:r>
            <a:rPr lang="fr-FR" sz="900" kern="1200" dirty="0">
              <a:latin typeface="Marianne" panose="02000000000000000000" pitchFamily="2" charset="0"/>
            </a:rPr>
            <a:t> : </a:t>
          </a:r>
        </a:p>
        <a:p>
          <a:pPr marL="0" lvl="0" indent="0" algn="ctr" defTabSz="400050">
            <a:lnSpc>
              <a:spcPct val="100000"/>
            </a:lnSpc>
            <a:spcBef>
              <a:spcPct val="0"/>
            </a:spcBef>
            <a:spcAft>
              <a:spcPts val="0"/>
            </a:spcAft>
            <a:buFont typeface="Arial" panose="020B0604020202020204" pitchFamily="34" charset="0"/>
            <a:buChar char="•"/>
          </a:pPr>
          <a:r>
            <a:rPr lang="fr-FR" sz="900" kern="1200" dirty="0">
              <a:latin typeface="Marianne" panose="02000000000000000000" pitchFamily="2" charset="0"/>
            </a:rPr>
            <a:t>Le document doit désormais comporter trois parties :</a:t>
          </a:r>
        </a:p>
        <a:p>
          <a:pPr marL="0" lvl="1" indent="0" algn="ctr" defTabSz="400050">
            <a:lnSpc>
              <a:spcPct val="100000"/>
            </a:lnSpc>
            <a:spcBef>
              <a:spcPct val="0"/>
            </a:spcBef>
            <a:spcAft>
              <a:spcPts val="0"/>
            </a:spcAft>
            <a:buFont typeface="Arial" panose="020B0604020202020204" pitchFamily="34" charset="0"/>
            <a:buChar char="••"/>
          </a:pPr>
          <a:r>
            <a:rPr lang="fr-FR" sz="900" kern="1200" dirty="0">
              <a:latin typeface="Marianne" panose="02000000000000000000" pitchFamily="2" charset="0"/>
            </a:rPr>
            <a:t> description de l’établissement,</a:t>
          </a:r>
        </a:p>
        <a:p>
          <a:pPr marL="0" lvl="1" indent="0" algn="ctr" defTabSz="400050">
            <a:lnSpc>
              <a:spcPct val="100000"/>
            </a:lnSpc>
            <a:spcBef>
              <a:spcPct val="0"/>
            </a:spcBef>
            <a:spcAft>
              <a:spcPts val="0"/>
            </a:spcAft>
            <a:buFont typeface="Arial" panose="020B0604020202020204" pitchFamily="34" charset="0"/>
            <a:buChar char="••"/>
          </a:pPr>
          <a:r>
            <a:rPr lang="fr-FR" sz="900" kern="1200" dirty="0">
              <a:latin typeface="Marianne" panose="02000000000000000000" pitchFamily="2" charset="0"/>
            </a:rPr>
            <a:t>organisation interne et conduites à tenir face aux risques,</a:t>
          </a:r>
        </a:p>
        <a:p>
          <a:pPr marL="0" lvl="1" indent="0" algn="ctr" defTabSz="400050">
            <a:lnSpc>
              <a:spcPct val="100000"/>
            </a:lnSpc>
            <a:spcBef>
              <a:spcPct val="0"/>
            </a:spcBef>
            <a:spcAft>
              <a:spcPts val="0"/>
            </a:spcAft>
            <a:buFont typeface="Arial" panose="020B0604020202020204" pitchFamily="34" charset="0"/>
            <a:buChar char="••"/>
          </a:pPr>
          <a:r>
            <a:rPr lang="fr-FR" sz="900" kern="1200" dirty="0">
              <a:latin typeface="Marianne" panose="02000000000000000000" pitchFamily="2" charset="0"/>
            </a:rPr>
            <a:t>outils pour les responsables.</a:t>
          </a:r>
        </a:p>
      </dsp:txBody>
      <dsp:txXfrm>
        <a:off x="126123" y="7"/>
        <a:ext cx="2765691" cy="1382839"/>
      </dsp:txXfrm>
    </dsp:sp>
    <dsp:sp modelId="{0F7873FF-D103-4F53-968D-C7ADFC235D70}">
      <dsp:nvSpPr>
        <dsp:cNvPr id="0" name=""/>
        <dsp:cNvSpPr/>
      </dsp:nvSpPr>
      <dsp:spPr>
        <a:xfrm flipH="1">
          <a:off x="3070091" y="688"/>
          <a:ext cx="2765691" cy="1659414"/>
        </a:xfrm>
        <a:prstGeom prst="foldedCorner">
          <a:avLst/>
        </a:prstGeom>
        <a:gradFill rotWithShape="0">
          <a:gsLst>
            <a:gs pos="0">
              <a:schemeClr val="accent2">
                <a:shade val="50000"/>
                <a:hueOff val="0"/>
                <a:satOff val="-14901"/>
                <a:lumOff val="20555"/>
                <a:alphaOff val="0"/>
                <a:tint val="50000"/>
                <a:satMod val="300000"/>
              </a:schemeClr>
            </a:gs>
            <a:gs pos="35000">
              <a:schemeClr val="accent2">
                <a:shade val="50000"/>
                <a:hueOff val="0"/>
                <a:satOff val="-14901"/>
                <a:lumOff val="20555"/>
                <a:alphaOff val="0"/>
                <a:tint val="37000"/>
                <a:satMod val="300000"/>
              </a:schemeClr>
            </a:gs>
            <a:gs pos="100000">
              <a:schemeClr val="accent2">
                <a:shade val="50000"/>
                <a:hueOff val="0"/>
                <a:satOff val="-14901"/>
                <a:lumOff val="205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pPr>
          <a:r>
            <a:rPr lang="fr-FR" sz="900" b="1" kern="1200" dirty="0">
              <a:latin typeface="Marianne" panose="02000000000000000000" pitchFamily="2" charset="0"/>
            </a:rPr>
            <a:t>Délai de conformité</a:t>
          </a:r>
          <a:r>
            <a:rPr lang="fr-FR" sz="900" kern="1200" dirty="0">
              <a:latin typeface="Marianne" panose="02000000000000000000" pitchFamily="2" charset="0"/>
            </a:rPr>
            <a:t> : </a:t>
          </a:r>
        </a:p>
        <a:p>
          <a:pPr marL="0" lvl="0" indent="0" algn="ctr" defTabSz="400050">
            <a:lnSpc>
              <a:spcPct val="100000"/>
            </a:lnSpc>
            <a:spcBef>
              <a:spcPct val="0"/>
            </a:spcBef>
            <a:spcAft>
              <a:spcPts val="0"/>
            </a:spcAft>
          </a:pPr>
          <a:r>
            <a:rPr lang="fr-FR" sz="900" kern="1200" dirty="0">
              <a:latin typeface="Marianne" panose="02000000000000000000" pitchFamily="2" charset="0"/>
            </a:rPr>
            <a:t>Les écoles doivent se mettre en conformité à partir de la rentrée 2023-2024, avec une échéance fixée avant la rentrée 2028-2029.</a:t>
          </a:r>
        </a:p>
        <a:p>
          <a:pPr marL="0" lvl="0" indent="0" algn="ctr" defTabSz="400050">
            <a:lnSpc>
              <a:spcPct val="100000"/>
            </a:lnSpc>
            <a:spcBef>
              <a:spcPct val="0"/>
            </a:spcBef>
            <a:spcAft>
              <a:spcPts val="0"/>
            </a:spcAft>
          </a:pPr>
          <a:r>
            <a:rPr lang="fr-FR" sz="900" kern="1200" dirty="0">
              <a:latin typeface="Marianne" panose="02000000000000000000" pitchFamily="2" charset="0"/>
            </a:rPr>
            <a:t> Une mise en conformité par tiers annuel est recommandé, répartie sur tout le département.</a:t>
          </a:r>
        </a:p>
        <a:p>
          <a:pPr marL="0" lvl="0" indent="0" algn="ctr" defTabSz="400050">
            <a:lnSpc>
              <a:spcPct val="100000"/>
            </a:lnSpc>
            <a:spcBef>
              <a:spcPct val="0"/>
            </a:spcBef>
            <a:spcAft>
              <a:spcPts val="0"/>
            </a:spcAft>
          </a:pPr>
          <a:endParaRPr lang="fr-FR" sz="900" kern="1200" dirty="0">
            <a:latin typeface="Marianne" panose="02000000000000000000" pitchFamily="2" charset="0"/>
          </a:endParaRPr>
        </a:p>
      </dsp:txBody>
      <dsp:txXfrm>
        <a:off x="3070091" y="688"/>
        <a:ext cx="2765691" cy="1382839"/>
      </dsp:txXfrm>
    </dsp:sp>
    <dsp:sp modelId="{B4019F58-5636-47D4-8B6C-D2987DD06413}">
      <dsp:nvSpPr>
        <dsp:cNvPr id="0" name=""/>
        <dsp:cNvSpPr/>
      </dsp:nvSpPr>
      <dsp:spPr>
        <a:xfrm flipH="1">
          <a:off x="6112351" y="688"/>
          <a:ext cx="2765691" cy="1659414"/>
        </a:xfrm>
        <a:prstGeom prst="foldedCorner">
          <a:avLst/>
        </a:prstGeom>
        <a:gradFill rotWithShape="0">
          <a:gsLst>
            <a:gs pos="0">
              <a:schemeClr val="accent2">
                <a:shade val="50000"/>
                <a:hueOff val="0"/>
                <a:satOff val="-29801"/>
                <a:lumOff val="41109"/>
                <a:alphaOff val="0"/>
                <a:tint val="50000"/>
                <a:satMod val="300000"/>
              </a:schemeClr>
            </a:gs>
            <a:gs pos="35000">
              <a:schemeClr val="accent2">
                <a:shade val="50000"/>
                <a:hueOff val="0"/>
                <a:satOff val="-29801"/>
                <a:lumOff val="41109"/>
                <a:alphaOff val="0"/>
                <a:tint val="37000"/>
                <a:satMod val="300000"/>
              </a:schemeClr>
            </a:gs>
            <a:gs pos="100000">
              <a:schemeClr val="accent2">
                <a:shade val="50000"/>
                <a:hueOff val="0"/>
                <a:satOff val="-29801"/>
                <a:lumOff val="411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pPr>
          <a:r>
            <a:rPr lang="fr-FR" sz="900" b="1" kern="1200" dirty="0">
              <a:latin typeface="Marianne" panose="02000000000000000000" pitchFamily="2" charset="0"/>
            </a:rPr>
            <a:t>Procédures d’élaboration</a:t>
          </a:r>
          <a:r>
            <a:rPr lang="fr-FR" sz="900" kern="1200" dirty="0">
              <a:latin typeface="Marianne" panose="02000000000000000000" pitchFamily="2" charset="0"/>
            </a:rPr>
            <a:t> : </a:t>
          </a:r>
        </a:p>
        <a:p>
          <a:pPr marL="0" lvl="0" indent="0" algn="ctr" defTabSz="400050">
            <a:lnSpc>
              <a:spcPct val="100000"/>
            </a:lnSpc>
            <a:spcBef>
              <a:spcPct val="0"/>
            </a:spcBef>
            <a:spcAft>
              <a:spcPts val="0"/>
            </a:spcAft>
          </a:pPr>
          <a:r>
            <a:rPr lang="fr-FR" sz="900" kern="1200" dirty="0">
              <a:latin typeface="Marianne" panose="02000000000000000000" pitchFamily="2" charset="0"/>
            </a:rPr>
            <a:t>La DSDEN identifie les risques propres à chaque établissement, en s’appuyant sur divers documents .</a:t>
          </a:r>
        </a:p>
        <a:p>
          <a:pPr marL="0" lvl="0" indent="0" algn="ctr" defTabSz="400050">
            <a:lnSpc>
              <a:spcPct val="100000"/>
            </a:lnSpc>
            <a:spcBef>
              <a:spcPct val="0"/>
            </a:spcBef>
            <a:spcAft>
              <a:spcPts val="0"/>
            </a:spcAft>
          </a:pPr>
          <a:r>
            <a:rPr lang="fr-FR" sz="900" kern="1200" dirty="0">
              <a:latin typeface="Marianne" panose="02000000000000000000" pitchFamily="2" charset="0"/>
            </a:rPr>
            <a:t>La responsabilité du document revient à la DSDEN pour les écoles.</a:t>
          </a:r>
        </a:p>
        <a:p>
          <a:pPr marL="0" lvl="0" indent="0" algn="ctr" defTabSz="400050">
            <a:lnSpc>
              <a:spcPct val="100000"/>
            </a:lnSpc>
            <a:spcBef>
              <a:spcPct val="0"/>
            </a:spcBef>
            <a:spcAft>
              <a:spcPts val="0"/>
            </a:spcAft>
          </a:pPr>
          <a:r>
            <a:rPr lang="fr-FR" sz="900" kern="1200" dirty="0">
              <a:latin typeface="Marianne" panose="02000000000000000000" pitchFamily="2" charset="0"/>
            </a:rPr>
            <a:t>(Echanges indispensable entre </a:t>
          </a:r>
          <a:r>
            <a:rPr lang="fr-FR" sz="900" kern="1200" dirty="0" smtClean="0">
              <a:latin typeface="Marianne" panose="02000000000000000000" pitchFamily="2" charset="0"/>
            </a:rPr>
            <a:t>APC </a:t>
          </a:r>
          <a:r>
            <a:rPr lang="fr-FR" sz="900" kern="1200" dirty="0">
              <a:latin typeface="Marianne" panose="02000000000000000000" pitchFamily="2" charset="0"/>
            </a:rPr>
            <a:t>et directeur.)</a:t>
          </a:r>
        </a:p>
      </dsp:txBody>
      <dsp:txXfrm>
        <a:off x="6112351" y="688"/>
        <a:ext cx="2765691" cy="1382839"/>
      </dsp:txXfrm>
    </dsp:sp>
    <dsp:sp modelId="{D98F0AC3-0CBE-4C27-9103-A1B90A01E31B}">
      <dsp:nvSpPr>
        <dsp:cNvPr id="0" name=""/>
        <dsp:cNvSpPr/>
      </dsp:nvSpPr>
      <dsp:spPr>
        <a:xfrm flipH="1">
          <a:off x="138181" y="1913025"/>
          <a:ext cx="2765691" cy="1659414"/>
        </a:xfrm>
        <a:prstGeom prst="foldedCorner">
          <a:avLst/>
        </a:prstGeom>
        <a:gradFill rotWithShape="0">
          <a:gsLst>
            <a:gs pos="0">
              <a:schemeClr val="accent2">
                <a:shade val="50000"/>
                <a:hueOff val="0"/>
                <a:satOff val="-44702"/>
                <a:lumOff val="61664"/>
                <a:alphaOff val="0"/>
                <a:tint val="50000"/>
                <a:satMod val="300000"/>
              </a:schemeClr>
            </a:gs>
            <a:gs pos="35000">
              <a:schemeClr val="accent2">
                <a:shade val="50000"/>
                <a:hueOff val="0"/>
                <a:satOff val="-44702"/>
                <a:lumOff val="61664"/>
                <a:alphaOff val="0"/>
                <a:tint val="37000"/>
                <a:satMod val="300000"/>
              </a:schemeClr>
            </a:gs>
            <a:gs pos="100000">
              <a:schemeClr val="accent2">
                <a:shade val="50000"/>
                <a:hueOff val="0"/>
                <a:satOff val="-44702"/>
                <a:lumOff val="616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pPr>
          <a:r>
            <a:rPr lang="fr-FR" sz="900" b="1" kern="1200" dirty="0">
              <a:latin typeface="Marianne" panose="02000000000000000000" pitchFamily="2" charset="0"/>
            </a:rPr>
            <a:t>Exercices réguliers</a:t>
          </a:r>
          <a:r>
            <a:rPr lang="fr-FR" sz="900" kern="1200" dirty="0">
              <a:latin typeface="Marianne" panose="02000000000000000000" pitchFamily="2" charset="0"/>
            </a:rPr>
            <a:t> : </a:t>
          </a:r>
        </a:p>
        <a:p>
          <a:pPr marL="0" lvl="0" indent="0" algn="ctr" defTabSz="400050">
            <a:lnSpc>
              <a:spcPct val="100000"/>
            </a:lnSpc>
            <a:spcBef>
              <a:spcPct val="0"/>
            </a:spcBef>
            <a:spcAft>
              <a:spcPts val="0"/>
            </a:spcAft>
          </a:pPr>
          <a:r>
            <a:rPr lang="fr-FR" sz="900" kern="1200" dirty="0">
              <a:latin typeface="Marianne" panose="02000000000000000000" pitchFamily="2" charset="0"/>
            </a:rPr>
            <a:t>Deux exercices par an sont prévus pour tester le PPMS valide, distincts des exercices incendie.</a:t>
          </a:r>
        </a:p>
        <a:p>
          <a:pPr marL="0" lvl="0" indent="0" algn="ctr" defTabSz="400050">
            <a:lnSpc>
              <a:spcPct val="100000"/>
            </a:lnSpc>
            <a:spcBef>
              <a:spcPct val="0"/>
            </a:spcBef>
            <a:spcAft>
              <a:spcPts val="0"/>
            </a:spcAft>
          </a:pPr>
          <a:r>
            <a:rPr lang="fr-FR" sz="900" kern="1200" dirty="0" smtClean="0">
              <a:latin typeface="Marianne" panose="02000000000000000000" pitchFamily="2" charset="0"/>
              <a:ea typeface="+mn-ea"/>
              <a:cs typeface="+mn-cs"/>
            </a:rPr>
            <a:t>PERIODES 2 et 3 : </a:t>
          </a:r>
          <a:r>
            <a:rPr lang="fr-FR" sz="900" kern="1200" dirty="0">
              <a:latin typeface="Marianne" panose="02000000000000000000" pitchFamily="2" charset="0"/>
              <a:ea typeface="+mn-ea"/>
              <a:cs typeface="+mn-cs"/>
            </a:rPr>
            <a:t>ex. </a:t>
          </a:r>
          <a:r>
            <a:rPr lang="fr-FR" sz="900" kern="1200" dirty="0" smtClean="0">
              <a:latin typeface="Marianne" panose="02000000000000000000" pitchFamily="2" charset="0"/>
              <a:ea typeface="+mn-ea"/>
              <a:cs typeface="+mn-cs"/>
            </a:rPr>
            <a:t>attentat-intrusion/ risques </a:t>
          </a:r>
          <a:r>
            <a:rPr lang="fr-FR" sz="900" kern="1200" dirty="0">
              <a:latin typeface="Marianne" panose="02000000000000000000" pitchFamily="2" charset="0"/>
              <a:ea typeface="+mn-ea"/>
              <a:cs typeface="+mn-cs"/>
            </a:rPr>
            <a:t>majeurs.</a:t>
          </a:r>
        </a:p>
        <a:p>
          <a:pPr marL="0" lvl="0" indent="0" algn="ctr" defTabSz="400050">
            <a:lnSpc>
              <a:spcPct val="100000"/>
            </a:lnSpc>
            <a:spcBef>
              <a:spcPct val="0"/>
            </a:spcBef>
            <a:spcAft>
              <a:spcPts val="0"/>
            </a:spcAft>
          </a:pPr>
          <a:r>
            <a:rPr lang="fr-FR" sz="900" kern="1200" dirty="0">
              <a:latin typeface="Marianne" panose="02000000000000000000" pitchFamily="2" charset="0"/>
              <a:ea typeface="+mn-ea"/>
              <a:cs typeface="+mn-cs"/>
            </a:rPr>
            <a:t>Les exercices sont enregistrés dans Rescue.</a:t>
          </a:r>
        </a:p>
      </dsp:txBody>
      <dsp:txXfrm>
        <a:off x="138181" y="1913025"/>
        <a:ext cx="2765691" cy="1382839"/>
      </dsp:txXfrm>
    </dsp:sp>
    <dsp:sp modelId="{0CD47A5B-6CEA-4C1B-A702-ACD415E5327D}">
      <dsp:nvSpPr>
        <dsp:cNvPr id="0" name=""/>
        <dsp:cNvSpPr/>
      </dsp:nvSpPr>
      <dsp:spPr>
        <a:xfrm flipH="1">
          <a:off x="3070091" y="1936672"/>
          <a:ext cx="2765691" cy="1659414"/>
        </a:xfrm>
        <a:prstGeom prst="foldedCorner">
          <a:avLst/>
        </a:prstGeom>
        <a:gradFill rotWithShape="0">
          <a:gsLst>
            <a:gs pos="0">
              <a:schemeClr val="accent2">
                <a:shade val="50000"/>
                <a:hueOff val="0"/>
                <a:satOff val="-29801"/>
                <a:lumOff val="41109"/>
                <a:alphaOff val="0"/>
                <a:tint val="50000"/>
                <a:satMod val="300000"/>
              </a:schemeClr>
            </a:gs>
            <a:gs pos="35000">
              <a:schemeClr val="accent2">
                <a:shade val="50000"/>
                <a:hueOff val="0"/>
                <a:satOff val="-29801"/>
                <a:lumOff val="41109"/>
                <a:alphaOff val="0"/>
                <a:tint val="37000"/>
                <a:satMod val="300000"/>
              </a:schemeClr>
            </a:gs>
            <a:gs pos="100000">
              <a:schemeClr val="accent2">
                <a:shade val="50000"/>
                <a:hueOff val="0"/>
                <a:satOff val="-29801"/>
                <a:lumOff val="411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pPr>
          <a:r>
            <a:rPr lang="fr-FR" sz="900" b="1" kern="1200" dirty="0">
              <a:latin typeface="Marianne" panose="02000000000000000000" pitchFamily="2" charset="0"/>
            </a:rPr>
            <a:t>Communication</a:t>
          </a:r>
          <a:r>
            <a:rPr lang="fr-FR" sz="900" kern="1200" dirty="0">
              <a:latin typeface="Marianne" panose="02000000000000000000" pitchFamily="2" charset="0"/>
            </a:rPr>
            <a:t> : </a:t>
          </a:r>
        </a:p>
        <a:p>
          <a:pPr marL="0" lvl="0" indent="0" algn="ctr" defTabSz="400050">
            <a:lnSpc>
              <a:spcPct val="100000"/>
            </a:lnSpc>
            <a:spcBef>
              <a:spcPct val="0"/>
            </a:spcBef>
            <a:spcAft>
              <a:spcPts val="0"/>
            </a:spcAft>
          </a:pPr>
          <a:r>
            <a:rPr lang="fr-FR" sz="900" kern="1200" dirty="0">
              <a:latin typeface="Marianne" panose="02000000000000000000" pitchFamily="2" charset="0"/>
            </a:rPr>
            <a:t>Les responsables doivent informer la communauté éducative et les parents lors de la rentrée scolaire.</a:t>
          </a:r>
        </a:p>
      </dsp:txBody>
      <dsp:txXfrm>
        <a:off x="3070091" y="1936672"/>
        <a:ext cx="2765691" cy="1382839"/>
      </dsp:txXfrm>
    </dsp:sp>
    <dsp:sp modelId="{22296BFB-47E1-4FD1-A506-E3E1CD68A2B7}">
      <dsp:nvSpPr>
        <dsp:cNvPr id="0" name=""/>
        <dsp:cNvSpPr/>
      </dsp:nvSpPr>
      <dsp:spPr>
        <a:xfrm flipH="1">
          <a:off x="6112351" y="1936672"/>
          <a:ext cx="2765691" cy="1659414"/>
        </a:xfrm>
        <a:prstGeom prst="foldedCorner">
          <a:avLst/>
        </a:prstGeom>
        <a:gradFill rotWithShape="0">
          <a:gsLst>
            <a:gs pos="0">
              <a:schemeClr val="accent2">
                <a:shade val="50000"/>
                <a:hueOff val="0"/>
                <a:satOff val="-14901"/>
                <a:lumOff val="20555"/>
                <a:alphaOff val="0"/>
                <a:tint val="50000"/>
                <a:satMod val="300000"/>
              </a:schemeClr>
            </a:gs>
            <a:gs pos="35000">
              <a:schemeClr val="accent2">
                <a:shade val="50000"/>
                <a:hueOff val="0"/>
                <a:satOff val="-14901"/>
                <a:lumOff val="20555"/>
                <a:alphaOff val="0"/>
                <a:tint val="37000"/>
                <a:satMod val="300000"/>
              </a:schemeClr>
            </a:gs>
            <a:gs pos="100000">
              <a:schemeClr val="accent2">
                <a:shade val="50000"/>
                <a:hueOff val="0"/>
                <a:satOff val="-14901"/>
                <a:lumOff val="205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pPr>
          <a:r>
            <a:rPr lang="fr-FR" sz="900" b="1" kern="1200" dirty="0">
              <a:latin typeface="Marianne" panose="02000000000000000000" pitchFamily="2" charset="0"/>
            </a:rPr>
            <a:t>Actualisation continue </a:t>
          </a:r>
          <a:r>
            <a:rPr lang="fr-FR" sz="900" kern="1200" dirty="0">
              <a:latin typeface="Marianne" panose="02000000000000000000" pitchFamily="2" charset="0"/>
            </a:rPr>
            <a:t>: </a:t>
          </a:r>
        </a:p>
        <a:p>
          <a:pPr marL="0" lvl="0" indent="0" algn="ctr" defTabSz="400050">
            <a:lnSpc>
              <a:spcPct val="100000"/>
            </a:lnSpc>
            <a:spcBef>
              <a:spcPct val="0"/>
            </a:spcBef>
            <a:spcAft>
              <a:spcPts val="0"/>
            </a:spcAft>
          </a:pPr>
          <a:r>
            <a:rPr lang="fr-FR" sz="900" kern="1200" dirty="0">
              <a:latin typeface="Marianne" panose="02000000000000000000" pitchFamily="2" charset="0"/>
            </a:rPr>
            <a:t>Le PPMS doit être régulièrement mis à jour, notamment après les exercices ou en cas de changement de risques.</a:t>
          </a:r>
        </a:p>
        <a:p>
          <a:pPr marL="0" lvl="0" indent="0" algn="ctr" defTabSz="400050">
            <a:lnSpc>
              <a:spcPct val="100000"/>
            </a:lnSpc>
            <a:spcBef>
              <a:spcPct val="0"/>
            </a:spcBef>
            <a:spcAft>
              <a:spcPts val="0"/>
            </a:spcAft>
          </a:pPr>
          <a:r>
            <a:rPr lang="fr-FR" sz="900" kern="1200" dirty="0">
              <a:latin typeface="Marianne" panose="02000000000000000000" pitchFamily="2" charset="0"/>
            </a:rPr>
            <a:t>Le PPMS sera porté à validation à la mairie avant le 10 mai 2025</a:t>
          </a:r>
        </a:p>
        <a:p>
          <a:pPr marL="0" lvl="0" indent="0" algn="ctr" defTabSz="400050">
            <a:lnSpc>
              <a:spcPct val="100000"/>
            </a:lnSpc>
            <a:spcBef>
              <a:spcPct val="0"/>
            </a:spcBef>
            <a:spcAft>
              <a:spcPts val="0"/>
            </a:spcAft>
          </a:pPr>
          <a:r>
            <a:rPr lang="fr-FR" sz="900" kern="1200" dirty="0">
              <a:latin typeface="Marianne" panose="02000000000000000000" pitchFamily="2" charset="0"/>
            </a:rPr>
            <a:t>(implicite sous 2 mois) . </a:t>
          </a:r>
        </a:p>
      </dsp:txBody>
      <dsp:txXfrm>
        <a:off x="6112351" y="1936672"/>
        <a:ext cx="2765691" cy="13828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3" name="Rectangle 2"/>
          <p:cNvSpPr/>
          <p:nvPr/>
        </p:nvSpPr>
        <p:spPr>
          <a:xfrm>
            <a:off x="180000" y="90000"/>
            <a:ext cx="503568" cy="82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dirty="0"/>
              <a:t>02/06/2025</a:t>
            </a:r>
          </a:p>
        </p:txBody>
      </p:sp>
      <p:sp>
        <p:nvSpPr>
          <p:cNvPr id="5" name="Espace réservé du pied de page 4"/>
          <p:cNvSpPr>
            <a:spLocks noGrp="1"/>
          </p:cNvSpPr>
          <p:nvPr>
            <p:ph type="ftr" sz="quarter" idx="11"/>
          </p:nvPr>
        </p:nvSpPr>
        <p:spPr bwMode="gray">
          <a:xfrm>
            <a:off x="720000" y="3795886"/>
            <a:ext cx="3240000" cy="900000"/>
          </a:xfrm>
        </p:spPr>
        <p:txBody>
          <a:bodyPr anchor="b" anchorCtr="0"/>
          <a:lstStyle>
            <a:lvl1pPr>
              <a:defRPr sz="1150" baseline="0">
                <a:latin typeface="Marianne" panose="02000000000000000000" pitchFamily="50" charset="0"/>
              </a:defRPr>
            </a:lvl1pPr>
          </a:lstStyle>
          <a:p>
            <a:r>
              <a:rPr lang="fr-FR" dirty="0"/>
              <a:t>Pôle Etablissement et Vie Scolaire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000"/>
            <a:ext cx="3744416" cy="376774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dirty="0"/>
              <a:t>02/06/2025</a:t>
            </a:r>
          </a:p>
        </p:txBody>
      </p:sp>
      <p:sp>
        <p:nvSpPr>
          <p:cNvPr id="3" name="Espace réservé du pied de page 2"/>
          <p:cNvSpPr>
            <a:spLocks noGrp="1"/>
          </p:cNvSpPr>
          <p:nvPr>
            <p:ph type="ftr" sz="quarter" idx="11"/>
          </p:nvPr>
        </p:nvSpPr>
        <p:spPr bwMode="gray">
          <a:xfrm>
            <a:off x="395536" y="4803998"/>
            <a:ext cx="1944496" cy="339502"/>
          </a:xfrm>
        </p:spPr>
        <p:txBody>
          <a:bodyPr/>
          <a:lstStyle>
            <a:lvl1pPr>
              <a:defRPr baseline="0">
                <a:latin typeface="Arial" panose="020B0604020202020204" pitchFamily="34" charset="0"/>
              </a:defRPr>
            </a:lvl1pPr>
          </a:lstStyle>
          <a:p>
            <a:r>
              <a:rPr lang="fr-FR" dirty="0"/>
              <a:t>Pôle Etablissement et Vie Scolaire</a:t>
            </a:r>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p:nvCxnSpPr>
        <p:spPr bwMode="gray">
          <a:xfrm>
            <a:off x="395536" y="4783500"/>
            <a:ext cx="6048672"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692"/>
            <a:ext cx="1948852" cy="196099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02/06/2025</a:t>
            </a:r>
          </a:p>
        </p:txBody>
      </p:sp>
      <p:sp>
        <p:nvSpPr>
          <p:cNvPr id="4" name="Espace réservé du pied de page 3"/>
          <p:cNvSpPr>
            <a:spLocks noGrp="1"/>
          </p:cNvSpPr>
          <p:nvPr>
            <p:ph type="ftr" sz="quarter" idx="11"/>
          </p:nvPr>
        </p:nvSpPr>
        <p:spPr bwMode="gray"/>
        <p:txBody>
          <a:bodyPr/>
          <a:lstStyle/>
          <a:p>
            <a:r>
              <a:rPr lang="fr-FR" dirty="0"/>
              <a:t>Pôle Etablissements et Vie Scolaire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02/06/2025</a:t>
            </a:r>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dirty="0"/>
              <a:t>Pôle Etablissements et Vie Scolaire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02/06/2025</a:t>
            </a:r>
          </a:p>
        </p:txBody>
      </p:sp>
      <p:sp>
        <p:nvSpPr>
          <p:cNvPr id="4" name="Espace réservé du pied de page 3"/>
          <p:cNvSpPr>
            <a:spLocks noGrp="1"/>
          </p:cNvSpPr>
          <p:nvPr>
            <p:ph type="ftr" sz="quarter" idx="11"/>
          </p:nvPr>
        </p:nvSpPr>
        <p:spPr bwMode="gray"/>
        <p:txBody>
          <a:bodyPr/>
          <a:lstStyle/>
          <a:p>
            <a:r>
              <a:rPr lang="fr-FR" dirty="0"/>
              <a:t>Pôle Etablissements et Vie Scolaire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23528" y="900000"/>
            <a:ext cx="8460471"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dirty="0"/>
              <a:t>02/06/2025</a:t>
            </a:r>
          </a:p>
        </p:txBody>
      </p:sp>
      <p:sp>
        <p:nvSpPr>
          <p:cNvPr id="6" name="Espace réservé du pied de page 5"/>
          <p:cNvSpPr>
            <a:spLocks noGrp="1"/>
          </p:cNvSpPr>
          <p:nvPr>
            <p:ph type="ftr" sz="quarter" idx="11"/>
          </p:nvPr>
        </p:nvSpPr>
        <p:spPr bwMode="gray">
          <a:xfrm>
            <a:off x="323528" y="4783500"/>
            <a:ext cx="5831992" cy="360000"/>
          </a:xfrm>
        </p:spPr>
        <p:txBody>
          <a:bodyPr/>
          <a:lstStyle/>
          <a:p>
            <a:r>
              <a:rPr lang="fr-FR" dirty="0"/>
              <a:t>Pôle Etablissements et Vie Scolaire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23528" y="1836000"/>
            <a:ext cx="846047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1DD47-518A-4761-96C9-65CEFFDC1F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DACA8B-2CE3-4425-866A-619FD1F529D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EDEB62-F729-4765-BC4A-A8D47841B93B}"/>
              </a:ext>
            </a:extLst>
          </p:cNvPr>
          <p:cNvSpPr>
            <a:spLocks noGrp="1"/>
          </p:cNvSpPr>
          <p:nvPr>
            <p:ph type="dt" sz="half" idx="10"/>
          </p:nvPr>
        </p:nvSpPr>
        <p:spPr/>
        <p:txBody>
          <a:bodyPr/>
          <a:lstStyle/>
          <a:p>
            <a:fld id="{F692A615-A5B5-4F04-8E5B-F1562E8BF327}"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F28ABB1C-ADC2-4478-818D-8C3969B64F8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6D6A48F-D535-435D-B2BA-6127A1339008}"/>
              </a:ext>
            </a:extLst>
          </p:cNvPr>
          <p:cNvSpPr>
            <a:spLocks noGrp="1"/>
          </p:cNvSpPr>
          <p:nvPr>
            <p:ph type="sldNum" sz="quarter" idx="12"/>
          </p:nvPr>
        </p:nvSpPr>
        <p:spPr/>
        <p:txBody>
          <a:bodyPr/>
          <a:lstStyle/>
          <a:p>
            <a:fld id="{DE8B8F93-0003-49FD-8443-34732D26B7B1}" type="slidenum">
              <a:rPr lang="fr-FR" smtClean="0"/>
              <a:t>‹N°›</a:t>
            </a:fld>
            <a:endParaRPr lang="fr-FR" dirty="0"/>
          </a:p>
        </p:txBody>
      </p:sp>
    </p:spTree>
    <p:extLst>
      <p:ext uri="{BB962C8B-B14F-4D97-AF65-F5344CB8AC3E}">
        <p14:creationId xmlns:p14="http://schemas.microsoft.com/office/powerpoint/2010/main" val="222492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3690032"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dirty="0"/>
              <a:t>02/06/2025</a:t>
            </a:r>
          </a:p>
        </p:txBody>
      </p:sp>
      <p:sp>
        <p:nvSpPr>
          <p:cNvPr id="5" name="Espace réservé du pied de page 4"/>
          <p:cNvSpPr>
            <a:spLocks noGrp="1"/>
          </p:cNvSpPr>
          <p:nvPr>
            <p:ph type="ftr" sz="quarter" idx="3"/>
          </p:nvPr>
        </p:nvSpPr>
        <p:spPr bwMode="gray">
          <a:xfrm>
            <a:off x="319602" y="4783500"/>
            <a:ext cx="2020430"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dirty="0"/>
              <a:t>Pôle Etablissements et Vie Scolaire</a:t>
            </a:r>
          </a:p>
        </p:txBody>
      </p:sp>
      <p:sp>
        <p:nvSpPr>
          <p:cNvPr id="6" name="Espace réservé du numéro de diapositive 5"/>
          <p:cNvSpPr>
            <a:spLocks noGrp="1"/>
          </p:cNvSpPr>
          <p:nvPr>
            <p:ph type="sldNum" sz="quarter" idx="4"/>
          </p:nvPr>
        </p:nvSpPr>
        <p:spPr bwMode="gray">
          <a:xfrm>
            <a:off x="2340032"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32344"/>
            <a:ext cx="864096" cy="869480"/>
          </a:xfrm>
          <a:prstGeom prst="rect">
            <a:avLst/>
          </a:prstGeom>
        </p:spPr>
      </p:pic>
      <p:pic>
        <p:nvPicPr>
          <p:cNvPr id="9" name="Image 8"/>
          <p:cNvPicPr>
            <a:picLocks noChangeAspect="1"/>
          </p:cNvPicPr>
          <p:nvPr/>
        </p:nvPicPr>
        <p:blipFill rotWithShape="1">
          <a:blip r:embed="rId10">
            <a:extLst>
              <a:ext uri="{28A0092B-C50C-407E-A947-70E740481C1C}">
                <a14:useLocalDpi xmlns:a14="http://schemas.microsoft.com/office/drawing/2010/main" val="0"/>
              </a:ext>
            </a:extLst>
          </a:blip>
          <a:srcRect l="6150"/>
          <a:stretch/>
        </p:blipFill>
        <p:spPr>
          <a:xfrm>
            <a:off x="6519391" y="4469358"/>
            <a:ext cx="2333056" cy="43031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8.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diagramLayout" Target="../diagrams/layout5.xml"/><Relationship Id="rId3" Type="http://schemas.microsoft.com/office/2007/relationships/hdphoto" Target="../media/hdphoto2.wdp"/><Relationship Id="rId21" Type="http://schemas.openxmlformats.org/officeDocument/2006/relationships/diagramLayout" Target="../diagrams/layout4.xml"/><Relationship Id="rId7" Type="http://schemas.microsoft.com/office/2007/relationships/hdphoto" Target="../media/hdphoto4.wdp"/><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diagramData" Target="../diagrams/data5.xml"/><Relationship Id="rId2" Type="http://schemas.openxmlformats.org/officeDocument/2006/relationships/image" Target="../media/image14.png"/><Relationship Id="rId16" Type="http://schemas.openxmlformats.org/officeDocument/2006/relationships/diagramLayout" Target="../diagrams/layout3.xml"/><Relationship Id="rId20" Type="http://schemas.openxmlformats.org/officeDocument/2006/relationships/diagramData" Target="../diagrams/data4.xml"/><Relationship Id="rId29" Type="http://schemas.microsoft.com/office/2007/relationships/diagramDrawing" Target="../diagrams/drawing5.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diagramLayout" Target="../diagrams/layout2.xml"/><Relationship Id="rId24" Type="http://schemas.microsoft.com/office/2007/relationships/diagramDrawing" Target="../diagrams/drawing4.xml"/><Relationship Id="rId5" Type="http://schemas.microsoft.com/office/2007/relationships/hdphoto" Target="../media/hdphoto3.wdp"/><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5.png"/><Relationship Id="rId9" Type="http://schemas.microsoft.com/office/2007/relationships/hdphoto" Target="../media/hdphoto5.wdp"/><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D2214-38C7-4C7D-8BBE-EC5C30FF77AF}"/>
              </a:ext>
            </a:extLst>
          </p:cNvPr>
          <p:cNvSpPr>
            <a:spLocks noGrp="1"/>
          </p:cNvSpPr>
          <p:nvPr>
            <p:ph type="title"/>
          </p:nvPr>
        </p:nvSpPr>
        <p:spPr/>
        <p:txBody>
          <a:bodyPr/>
          <a:lstStyle/>
          <a:p>
            <a:endParaRPr lang="fr-FR" dirty="0"/>
          </a:p>
        </p:txBody>
      </p:sp>
      <p:sp>
        <p:nvSpPr>
          <p:cNvPr id="6" name="Espace réservé du texte 5">
            <a:extLst>
              <a:ext uri="{FF2B5EF4-FFF2-40B4-BE49-F238E27FC236}">
                <a16:creationId xmlns:a16="http://schemas.microsoft.com/office/drawing/2014/main" id="{A31F8821-BA6C-4FBF-928A-D9FAF19B2DA9}"/>
              </a:ext>
            </a:extLst>
          </p:cNvPr>
          <p:cNvSpPr>
            <a:spLocks noGrp="1"/>
          </p:cNvSpPr>
          <p:nvPr>
            <p:ph type="body" sz="quarter" idx="13"/>
          </p:nvPr>
        </p:nvSpPr>
        <p:spPr>
          <a:xfrm>
            <a:off x="395536" y="2361286"/>
            <a:ext cx="8388464" cy="2077200"/>
          </a:xfrm>
        </p:spPr>
        <p:txBody>
          <a:bodyPr/>
          <a:lstStyle/>
          <a:p>
            <a:r>
              <a:rPr lang="fr-FR" sz="4400" b="0" dirty="0">
                <a:solidFill>
                  <a:schemeClr val="accent2">
                    <a:lumMod val="60000"/>
                    <a:lumOff val="40000"/>
                  </a:schemeClr>
                </a:solidFill>
                <a:latin typeface="Marianne" panose="02000000000000000000" pitchFamily="2" charset="0"/>
                <a:cs typeface="Mangal" panose="02040503050203030202" pitchFamily="18" charset="0"/>
              </a:rPr>
              <a:t>PPMS </a:t>
            </a:r>
            <a:r>
              <a:rPr lang="fr-FR" sz="900" b="0" cap="none" dirty="0">
                <a:solidFill>
                  <a:schemeClr val="accent2">
                    <a:lumMod val="60000"/>
                    <a:lumOff val="40000"/>
                  </a:schemeClr>
                </a:solidFill>
                <a:latin typeface="Marianne" panose="02000000000000000000" pitchFamily="2" charset="0"/>
                <a:cs typeface="Mangal" panose="02040503050203030202" pitchFamily="18" charset="0"/>
              </a:rPr>
              <a:t>PLANS PARTICULIERS DE MISE EN SÛRETÉ</a:t>
            </a:r>
            <a:endParaRPr lang="fr-FR" sz="4800" b="0" cap="none" dirty="0">
              <a:solidFill>
                <a:schemeClr val="accent2">
                  <a:lumMod val="60000"/>
                  <a:lumOff val="40000"/>
                </a:schemeClr>
              </a:solidFill>
              <a:latin typeface="Marianne" panose="02000000000000000000" pitchFamily="2" charset="0"/>
              <a:cs typeface="Mangal" panose="02040503050203030202" pitchFamily="18" charset="0"/>
            </a:endParaRPr>
          </a:p>
          <a:p>
            <a:r>
              <a:rPr lang="fr-FR" b="0" cap="none" dirty="0">
                <a:latin typeface="Marianne" panose="02000000000000000000" pitchFamily="2" charset="0"/>
                <a:cs typeface="Mangal" panose="02040503050203030202" pitchFamily="18" charset="0"/>
              </a:rPr>
              <a:t>Accompagnement des directeurs d’école</a:t>
            </a:r>
          </a:p>
          <a:p>
            <a:r>
              <a:rPr lang="fr-FR" sz="2000" b="0" cap="none" dirty="0">
                <a:solidFill>
                  <a:schemeClr val="accent3">
                    <a:lumMod val="75000"/>
                  </a:schemeClr>
                </a:solidFill>
                <a:latin typeface="Marianne" panose="02000000000000000000" pitchFamily="2" charset="0"/>
                <a:cs typeface="Mangal" panose="02040503050203030202" pitchFamily="18" charset="0"/>
              </a:rPr>
              <a:t>1</a:t>
            </a:r>
            <a:r>
              <a:rPr lang="fr-FR" sz="2000" b="0" cap="none" baseline="30000" dirty="0">
                <a:solidFill>
                  <a:schemeClr val="accent3">
                    <a:lumMod val="75000"/>
                  </a:schemeClr>
                </a:solidFill>
                <a:latin typeface="Marianne" panose="02000000000000000000" pitchFamily="2" charset="0"/>
                <a:cs typeface="Mangal" panose="02040503050203030202" pitchFamily="18" charset="0"/>
              </a:rPr>
              <a:t>er</a:t>
            </a:r>
            <a:r>
              <a:rPr lang="fr-FR" sz="2000" b="0" cap="none" dirty="0">
                <a:solidFill>
                  <a:schemeClr val="accent3">
                    <a:lumMod val="75000"/>
                  </a:schemeClr>
                </a:solidFill>
                <a:latin typeface="Marianne" panose="02000000000000000000" pitchFamily="2" charset="0"/>
                <a:cs typeface="Mangal" panose="02040503050203030202" pitchFamily="18" charset="0"/>
              </a:rPr>
              <a:t> degré</a:t>
            </a:r>
          </a:p>
          <a:p>
            <a:endParaRPr lang="fr-FR" dirty="0">
              <a:latin typeface="Marianne" panose="02000000000000000000" pitchFamily="2" charset="0"/>
            </a:endParaRPr>
          </a:p>
        </p:txBody>
      </p:sp>
      <p:cxnSp>
        <p:nvCxnSpPr>
          <p:cNvPr id="8" name="Connecteur droit 7">
            <a:extLst>
              <a:ext uri="{FF2B5EF4-FFF2-40B4-BE49-F238E27FC236}">
                <a16:creationId xmlns:a16="http://schemas.microsoft.com/office/drawing/2014/main" id="{129CB47D-6851-4D90-AE39-96A67765C22B}"/>
              </a:ext>
            </a:extLst>
          </p:cNvPr>
          <p:cNvCxnSpPr/>
          <p:nvPr/>
        </p:nvCxnSpPr>
        <p:spPr>
          <a:xfrm>
            <a:off x="541020" y="2933700"/>
            <a:ext cx="7947660" cy="0"/>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213D788-9146-4696-B360-30103D8017ED}"/>
              </a:ext>
            </a:extLst>
          </p:cNvPr>
          <p:cNvCxnSpPr>
            <a:cxnSpLocks/>
          </p:cNvCxnSpPr>
          <p:nvPr/>
        </p:nvCxnSpPr>
        <p:spPr>
          <a:xfrm flipV="1">
            <a:off x="8404860" y="975360"/>
            <a:ext cx="0" cy="1958340"/>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0BD4CCB3-A144-4EAF-B715-CC4EBB56DDF2}"/>
              </a:ext>
            </a:extLst>
          </p:cNvPr>
          <p:cNvPicPr/>
          <p:nvPr/>
        </p:nvPicPr>
        <p:blipFill rotWithShape="1">
          <a:blip r:embed="rId2">
            <a:extLst>
              <a:ext uri="{BEBA8EAE-BF5A-486C-A8C5-ECC9F3942E4B}">
                <a14:imgProps xmlns:a14="http://schemas.microsoft.com/office/drawing/2010/main">
                  <a14:imgLayer r:embed="rId3">
                    <a14:imgEffect>
                      <a14:artisticBlur radius="8"/>
                    </a14:imgEffect>
                  </a14:imgLayer>
                </a14:imgProps>
              </a:ext>
              <a:ext uri="{28A0092B-C50C-407E-A947-70E740481C1C}">
                <a14:useLocalDpi xmlns:a14="http://schemas.microsoft.com/office/drawing/2010/main" val="0"/>
              </a:ext>
            </a:extLst>
          </a:blip>
          <a:srcRect b="15706"/>
          <a:stretch/>
        </p:blipFill>
        <p:spPr bwMode="auto">
          <a:xfrm>
            <a:off x="2617470" y="1340217"/>
            <a:ext cx="5787390" cy="1114425"/>
          </a:xfrm>
          <a:prstGeom prst="rect">
            <a:avLst/>
          </a:prstGeom>
          <a:ln>
            <a:noFill/>
          </a:ln>
          <a:effectLst>
            <a:softEdge rad="112500"/>
          </a:effectLst>
          <a:extLst>
            <a:ext uri="{53640926-AAD7-44D8-BBD7-CCE9431645EC}">
              <a14:shadowObscured xmlns:a14="http://schemas.microsoft.com/office/drawing/2010/main"/>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032" y="237634"/>
            <a:ext cx="2355318" cy="819241"/>
          </a:xfrm>
          <a:prstGeom prst="rect">
            <a:avLst/>
          </a:prstGeom>
        </p:spPr>
      </p:pic>
    </p:spTree>
    <p:extLst>
      <p:ext uri="{BB962C8B-B14F-4D97-AF65-F5344CB8AC3E}">
        <p14:creationId xmlns:p14="http://schemas.microsoft.com/office/powerpoint/2010/main" val="323037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C844D-2B4F-465D-B5CB-F6AED7A73572}"/>
              </a:ext>
            </a:extLst>
          </p:cNvPr>
          <p:cNvSpPr>
            <a:spLocks noGrp="1"/>
          </p:cNvSpPr>
          <p:nvPr>
            <p:ph type="title"/>
          </p:nvPr>
        </p:nvSpPr>
        <p:spPr>
          <a:xfrm>
            <a:off x="1300480" y="365760"/>
            <a:ext cx="7402293" cy="1148268"/>
          </a:xfrm>
        </p:spPr>
        <p:txBody>
          <a:bodyPr/>
          <a:lstStyle/>
          <a:p>
            <a:r>
              <a:rPr lang="fr-FR" b="0" dirty="0">
                <a:latin typeface="Marianne" panose="02000000000000000000" pitchFamily="2" charset="0"/>
              </a:rPr>
              <a:t>Agenda sécurité/sûreté</a:t>
            </a:r>
          </a:p>
        </p:txBody>
      </p:sp>
      <p:sp>
        <p:nvSpPr>
          <p:cNvPr id="8" name="Rectangle : coins arrondis 7">
            <a:extLst>
              <a:ext uri="{FF2B5EF4-FFF2-40B4-BE49-F238E27FC236}">
                <a16:creationId xmlns:a16="http://schemas.microsoft.com/office/drawing/2014/main" id="{6DE067B2-52FC-47C0-B409-13B50796A388}"/>
              </a:ext>
            </a:extLst>
          </p:cNvPr>
          <p:cNvSpPr/>
          <p:nvPr/>
        </p:nvSpPr>
        <p:spPr>
          <a:xfrm>
            <a:off x="232099" y="1323419"/>
            <a:ext cx="3281394" cy="512707"/>
          </a:xfrm>
          <a:prstGeom prst="roundRect">
            <a:avLst/>
          </a:prstGeom>
          <a:solidFill>
            <a:srgbClr val="FFF7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latin typeface="Marianne" panose="02000000000000000000" pitchFamily="2" charset="0"/>
              </a:rPr>
              <a:t>Dès la rentrée</a:t>
            </a:r>
          </a:p>
          <a:p>
            <a:pPr algn="ctr"/>
            <a:r>
              <a:rPr lang="fr-FR" sz="1050" dirty="0">
                <a:latin typeface="Marianne" panose="02000000000000000000" pitchFamily="2" charset="0"/>
              </a:rPr>
              <a:t>Du 1</a:t>
            </a:r>
            <a:r>
              <a:rPr lang="fr-FR" sz="1050" baseline="30000" dirty="0">
                <a:latin typeface="Marianne" panose="02000000000000000000" pitchFamily="2" charset="0"/>
              </a:rPr>
              <a:t>er</a:t>
            </a:r>
            <a:r>
              <a:rPr lang="fr-FR" sz="1050" dirty="0">
                <a:latin typeface="Marianne" panose="02000000000000000000" pitchFamily="2" charset="0"/>
              </a:rPr>
              <a:t> septembre 2025 au 17 octobre 2025</a:t>
            </a:r>
          </a:p>
        </p:txBody>
      </p:sp>
      <p:sp>
        <p:nvSpPr>
          <p:cNvPr id="10" name="ZoneTexte 9">
            <a:extLst>
              <a:ext uri="{FF2B5EF4-FFF2-40B4-BE49-F238E27FC236}">
                <a16:creationId xmlns:a16="http://schemas.microsoft.com/office/drawing/2014/main" id="{09AE8458-CECB-4AFC-B576-1E064DCDE97F}"/>
              </a:ext>
            </a:extLst>
          </p:cNvPr>
          <p:cNvSpPr txBox="1"/>
          <p:nvPr/>
        </p:nvSpPr>
        <p:spPr>
          <a:xfrm>
            <a:off x="99461" y="1937073"/>
            <a:ext cx="4572000" cy="1323439"/>
          </a:xfrm>
          <a:prstGeom prst="rect">
            <a:avLst/>
          </a:prstGeom>
          <a:noFill/>
        </p:spPr>
        <p:txBody>
          <a:bodyPr wrap="square">
            <a:spAutoFit/>
          </a:bodyPr>
          <a:lstStyle/>
          <a:p>
            <a:pPr marL="171450" lvl="0" indent="-171450">
              <a:buFont typeface="Wingdings" panose="05000000000000000000" pitchFamily="2" charset="2"/>
              <a:buChar char="q"/>
            </a:pPr>
            <a:r>
              <a:rPr lang="fr-FR" sz="1000" dirty="0">
                <a:latin typeface="Marianne" panose="02000000000000000000" pitchFamily="2" charset="0"/>
              </a:rPr>
              <a:t>Mettre à jour l’annuaire de crise</a:t>
            </a:r>
            <a:r>
              <a:rPr lang="fr-FR" sz="1000" dirty="0">
                <a:latin typeface="Marianne" panose="02000000000000000000" pitchFamily="2" charset="0"/>
                <a:sym typeface="Wingdings" panose="05000000000000000000" pitchFamily="2" charset="2"/>
              </a:rPr>
              <a:t> envoi DSDEN.</a:t>
            </a:r>
            <a:endParaRPr lang="fr-FR" sz="1000" dirty="0">
              <a:latin typeface="Marianne" panose="02000000000000000000" pitchFamily="2" charset="0"/>
            </a:endParaRPr>
          </a:p>
          <a:p>
            <a:pPr marL="171450" lvl="0" indent="-171450">
              <a:buFont typeface="Wingdings" panose="05000000000000000000" pitchFamily="2" charset="2"/>
              <a:buChar char="q"/>
            </a:pPr>
            <a:r>
              <a:rPr lang="fr-FR" sz="1000" dirty="0">
                <a:latin typeface="Marianne" panose="02000000000000000000" pitchFamily="2" charset="0"/>
              </a:rPr>
              <a:t>Déterminer les dates d’exercices.</a:t>
            </a:r>
          </a:p>
          <a:p>
            <a:pPr marL="171450" lvl="0" indent="-171450">
              <a:buFont typeface="Wingdings" panose="05000000000000000000" pitchFamily="2" charset="2"/>
              <a:buChar char="q"/>
            </a:pPr>
            <a:r>
              <a:rPr lang="fr-FR" sz="1000" dirty="0">
                <a:latin typeface="Marianne" panose="02000000000000000000" pitchFamily="2" charset="0"/>
              </a:rPr>
              <a:t>Présenter le PPMS aux parties prenantes.</a:t>
            </a:r>
          </a:p>
          <a:p>
            <a:pPr marL="171450" lvl="0" indent="-171450">
              <a:buFont typeface="Wingdings" panose="05000000000000000000" pitchFamily="2" charset="2"/>
              <a:buChar char="q"/>
            </a:pPr>
            <a:r>
              <a:rPr lang="fr-FR" sz="1000" dirty="0">
                <a:latin typeface="Marianne" panose="02000000000000000000" pitchFamily="2" charset="0"/>
              </a:rPr>
              <a:t>Décider des scénarii mis en œuvre cette année.</a:t>
            </a:r>
          </a:p>
          <a:p>
            <a:pPr marL="171450" lvl="0" indent="-171450">
              <a:buFont typeface="Wingdings" panose="05000000000000000000" pitchFamily="2" charset="2"/>
              <a:buChar char="q"/>
            </a:pPr>
            <a:r>
              <a:rPr lang="fr-FR" sz="1000" dirty="0">
                <a:latin typeface="Marianne" panose="02000000000000000000" pitchFamily="2" charset="0"/>
              </a:rPr>
              <a:t>Rappeler /donner les consignes générales aux équipes.</a:t>
            </a:r>
          </a:p>
          <a:p>
            <a:pPr marL="171450" lvl="0" indent="-171450">
              <a:buFont typeface="Wingdings" panose="05000000000000000000" pitchFamily="2" charset="2"/>
              <a:buChar char="q"/>
            </a:pPr>
            <a:r>
              <a:rPr lang="fr-FR" sz="1000" dirty="0">
                <a:latin typeface="Marianne" panose="02000000000000000000" pitchFamily="2" charset="0"/>
              </a:rPr>
              <a:t>Exercice incendie 1, enregistrement dans Rescue.</a:t>
            </a:r>
          </a:p>
          <a:p>
            <a:pPr marL="171450" indent="-171450">
              <a:buFont typeface="Wingdings" panose="05000000000000000000" pitchFamily="2" charset="2"/>
              <a:buChar char="q"/>
            </a:pPr>
            <a:r>
              <a:rPr lang="fr-FR" sz="1000" dirty="0">
                <a:latin typeface="Marianne" panose="02000000000000000000" pitchFamily="2" charset="0"/>
              </a:rPr>
              <a:t>Préparer l’exercice 1 PPMS (attentat intrusion).</a:t>
            </a:r>
          </a:p>
          <a:p>
            <a:pPr marL="171450" lvl="0" indent="-171450">
              <a:buFont typeface="Wingdings" panose="05000000000000000000" pitchFamily="2" charset="2"/>
              <a:buChar char="q"/>
            </a:pPr>
            <a:endParaRPr lang="fr-FR" sz="1000" dirty="0"/>
          </a:p>
        </p:txBody>
      </p:sp>
      <p:sp>
        <p:nvSpPr>
          <p:cNvPr id="11" name="Rectangle : coins arrondis 10">
            <a:extLst>
              <a:ext uri="{FF2B5EF4-FFF2-40B4-BE49-F238E27FC236}">
                <a16:creationId xmlns:a16="http://schemas.microsoft.com/office/drawing/2014/main" id="{4C1206FA-FEA3-4F62-9B49-D4C5F1744F6A}"/>
              </a:ext>
            </a:extLst>
          </p:cNvPr>
          <p:cNvSpPr/>
          <p:nvPr/>
        </p:nvSpPr>
        <p:spPr>
          <a:xfrm>
            <a:off x="232098" y="3313811"/>
            <a:ext cx="3368351" cy="512707"/>
          </a:xfrm>
          <a:prstGeom prst="roundRect">
            <a:avLst/>
          </a:prstGeom>
          <a:solidFill>
            <a:srgbClr val="C6C6EA"/>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Marianne" panose="02000000000000000000" pitchFamily="2" charset="0"/>
              </a:rPr>
              <a:t>Période 2</a:t>
            </a:r>
          </a:p>
          <a:p>
            <a:pPr algn="ctr"/>
            <a:r>
              <a:rPr lang="fr-FR" sz="1050" dirty="0">
                <a:latin typeface="Marianne" panose="02000000000000000000" pitchFamily="2" charset="0"/>
              </a:rPr>
              <a:t>Du 3 novembre 2025 au 20 décembre 2025</a:t>
            </a:r>
          </a:p>
        </p:txBody>
      </p:sp>
      <p:sp>
        <p:nvSpPr>
          <p:cNvPr id="12" name="Rectangle : coins arrondis 11">
            <a:extLst>
              <a:ext uri="{FF2B5EF4-FFF2-40B4-BE49-F238E27FC236}">
                <a16:creationId xmlns:a16="http://schemas.microsoft.com/office/drawing/2014/main" id="{85475F73-278A-4AEA-9E51-A08C771DC9CB}"/>
              </a:ext>
            </a:extLst>
          </p:cNvPr>
          <p:cNvSpPr/>
          <p:nvPr/>
        </p:nvSpPr>
        <p:spPr>
          <a:xfrm>
            <a:off x="4860031" y="712908"/>
            <a:ext cx="3446727" cy="512707"/>
          </a:xfrm>
          <a:prstGeom prst="roundRect">
            <a:avLst/>
          </a:prstGeom>
          <a:solidFill>
            <a:srgbClr val="BFA000">
              <a:alpha val="25098"/>
            </a:srgb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latin typeface="Marianne" panose="02000000000000000000" pitchFamily="2" charset="0"/>
              </a:rPr>
              <a:t>Période 3</a:t>
            </a:r>
          </a:p>
          <a:p>
            <a:pPr algn="ctr"/>
            <a:r>
              <a:rPr lang="fr-FR" sz="1050" dirty="0">
                <a:latin typeface="Marianne" panose="02000000000000000000" pitchFamily="2" charset="0"/>
              </a:rPr>
              <a:t>Du 5 janvier 2026 au 6 février 2026</a:t>
            </a:r>
          </a:p>
        </p:txBody>
      </p:sp>
      <p:sp>
        <p:nvSpPr>
          <p:cNvPr id="13" name="Rectangle : coins arrondis 12">
            <a:extLst>
              <a:ext uri="{FF2B5EF4-FFF2-40B4-BE49-F238E27FC236}">
                <a16:creationId xmlns:a16="http://schemas.microsoft.com/office/drawing/2014/main" id="{151ED51A-D976-41F4-B70B-7869D1F2FF4B}"/>
              </a:ext>
            </a:extLst>
          </p:cNvPr>
          <p:cNvSpPr/>
          <p:nvPr/>
        </p:nvSpPr>
        <p:spPr>
          <a:xfrm>
            <a:off x="4860032" y="2038744"/>
            <a:ext cx="3446726" cy="5127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latin typeface="Marianne" panose="02000000000000000000" pitchFamily="2" charset="0"/>
              </a:rPr>
              <a:t>Période 4</a:t>
            </a:r>
          </a:p>
          <a:p>
            <a:pPr algn="ctr"/>
            <a:r>
              <a:rPr lang="fr-FR" sz="1050" dirty="0">
                <a:latin typeface="Marianne" panose="02000000000000000000" pitchFamily="2" charset="0"/>
              </a:rPr>
              <a:t>Du 23 février 2026 au 3 avril 2026</a:t>
            </a:r>
          </a:p>
        </p:txBody>
      </p:sp>
      <p:sp>
        <p:nvSpPr>
          <p:cNvPr id="14" name="Rectangle : coins arrondis 13">
            <a:extLst>
              <a:ext uri="{FF2B5EF4-FFF2-40B4-BE49-F238E27FC236}">
                <a16:creationId xmlns:a16="http://schemas.microsoft.com/office/drawing/2014/main" id="{84247722-25C9-4070-A367-1BAD385E67B6}"/>
              </a:ext>
            </a:extLst>
          </p:cNvPr>
          <p:cNvSpPr/>
          <p:nvPr/>
        </p:nvSpPr>
        <p:spPr>
          <a:xfrm>
            <a:off x="4803240" y="3210692"/>
            <a:ext cx="3446726" cy="512707"/>
          </a:xfrm>
          <a:prstGeom prst="roundRect">
            <a:avLst/>
          </a:prstGeom>
          <a:solidFill>
            <a:schemeClr val="accent1">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Marianne" panose="02000000000000000000" pitchFamily="2" charset="0"/>
              </a:rPr>
              <a:t>Période 5</a:t>
            </a:r>
          </a:p>
          <a:p>
            <a:pPr algn="ctr"/>
            <a:r>
              <a:rPr lang="fr-FR" sz="1050" dirty="0">
                <a:latin typeface="Marianne" panose="02000000000000000000" pitchFamily="2" charset="0"/>
              </a:rPr>
              <a:t>Du 20 avril 2026 au 4 juillet 2026</a:t>
            </a:r>
          </a:p>
        </p:txBody>
      </p:sp>
      <p:sp>
        <p:nvSpPr>
          <p:cNvPr id="17" name="ZoneTexte 16">
            <a:extLst>
              <a:ext uri="{FF2B5EF4-FFF2-40B4-BE49-F238E27FC236}">
                <a16:creationId xmlns:a16="http://schemas.microsoft.com/office/drawing/2014/main" id="{EF9AD6AB-EA90-47DB-9E1C-3E5DD793A2EC}"/>
              </a:ext>
            </a:extLst>
          </p:cNvPr>
          <p:cNvSpPr txBox="1"/>
          <p:nvPr/>
        </p:nvSpPr>
        <p:spPr>
          <a:xfrm>
            <a:off x="112843" y="3913088"/>
            <a:ext cx="4690397" cy="553998"/>
          </a:xfrm>
          <a:prstGeom prst="rect">
            <a:avLst/>
          </a:prstGeom>
          <a:noFill/>
        </p:spPr>
        <p:txBody>
          <a:bodyPr wrap="square">
            <a:spAutoFit/>
          </a:bodyPr>
          <a:lstStyle/>
          <a:p>
            <a:pPr marL="171450" lvl="0" indent="-171450">
              <a:buFont typeface="Wingdings" panose="05000000000000000000" pitchFamily="2" charset="2"/>
              <a:buChar char="q"/>
            </a:pPr>
            <a:r>
              <a:rPr lang="fr-FR" sz="1000" dirty="0">
                <a:latin typeface="Marianne" panose="02000000000000000000" pitchFamily="2" charset="0"/>
              </a:rPr>
              <a:t>Diagnostic sécurité triennal+ sûreté au besoin + Rescue.</a:t>
            </a:r>
          </a:p>
          <a:p>
            <a:pPr marL="171450" lvl="0" indent="-171450">
              <a:buFont typeface="Wingdings" panose="05000000000000000000" pitchFamily="2" charset="2"/>
              <a:buChar char="q"/>
            </a:pPr>
            <a:r>
              <a:rPr lang="fr-FR" sz="1000" dirty="0">
                <a:latin typeface="Marianne" panose="02000000000000000000" pitchFamily="2" charset="0"/>
              </a:rPr>
              <a:t>Réaliser l’exercice 1 PPMS + RETEX + enregistrement Rescue.</a:t>
            </a:r>
          </a:p>
          <a:p>
            <a:pPr marL="171450" lvl="0" indent="-171450">
              <a:buFont typeface="Wingdings" panose="05000000000000000000" pitchFamily="2" charset="2"/>
              <a:buChar char="q"/>
            </a:pPr>
            <a:r>
              <a:rPr lang="fr-FR" sz="1000" dirty="0" smtClean="0">
                <a:latin typeface="Marianne" panose="02000000000000000000" pitchFamily="2" charset="0"/>
              </a:rPr>
              <a:t>Réaliser </a:t>
            </a:r>
            <a:r>
              <a:rPr lang="fr-FR" sz="1000" dirty="0">
                <a:latin typeface="Marianne" panose="02000000000000000000" pitchFamily="2" charset="0"/>
              </a:rPr>
              <a:t>l’exercice incendie 2+ enregistrement dans Rescue.</a:t>
            </a:r>
          </a:p>
        </p:txBody>
      </p:sp>
      <p:sp>
        <p:nvSpPr>
          <p:cNvPr id="15" name="ZoneTexte 14">
            <a:extLst>
              <a:ext uri="{FF2B5EF4-FFF2-40B4-BE49-F238E27FC236}">
                <a16:creationId xmlns:a16="http://schemas.microsoft.com/office/drawing/2014/main" id="{F805D221-224A-45DD-978C-553AC9BB078F}"/>
              </a:ext>
            </a:extLst>
          </p:cNvPr>
          <p:cNvSpPr txBox="1"/>
          <p:nvPr/>
        </p:nvSpPr>
        <p:spPr>
          <a:xfrm>
            <a:off x="4671461" y="1352089"/>
            <a:ext cx="4572000" cy="553998"/>
          </a:xfrm>
          <a:prstGeom prst="rect">
            <a:avLst/>
          </a:prstGeom>
          <a:noFill/>
        </p:spPr>
        <p:txBody>
          <a:bodyPr wrap="square">
            <a:spAutoFit/>
          </a:bodyPr>
          <a:lstStyle/>
          <a:p>
            <a:pPr marL="171450" lvl="0" indent="-171450">
              <a:buFont typeface="Wingdings" panose="05000000000000000000" pitchFamily="2" charset="2"/>
              <a:buChar char="q"/>
            </a:pPr>
            <a:r>
              <a:rPr lang="fr-FR" sz="1000" dirty="0">
                <a:latin typeface="Marianne" panose="02000000000000000000" pitchFamily="2" charset="0"/>
              </a:rPr>
              <a:t>Préparer l’exercice 2 PPMS.</a:t>
            </a:r>
          </a:p>
          <a:p>
            <a:pPr marL="171450" lvl="0" indent="-171450">
              <a:buFont typeface="Wingdings" panose="05000000000000000000" pitchFamily="2" charset="2"/>
              <a:buChar char="q"/>
            </a:pPr>
            <a:r>
              <a:rPr lang="fr-FR" sz="1000" dirty="0">
                <a:latin typeface="Marianne" panose="02000000000000000000" pitchFamily="2" charset="0"/>
              </a:rPr>
              <a:t>Réaliser l’exercice 2 PPMS (risque majeur) + RETEX + enregistrement </a:t>
            </a:r>
            <a:r>
              <a:rPr lang="fr-FR" sz="1000" dirty="0" err="1">
                <a:latin typeface="Marianne" panose="02000000000000000000" pitchFamily="2" charset="0"/>
              </a:rPr>
              <a:t>Rescue</a:t>
            </a:r>
            <a:r>
              <a:rPr lang="fr-FR" sz="1000" dirty="0" smtClean="0">
                <a:latin typeface="Marianne" panose="02000000000000000000" pitchFamily="2" charset="0"/>
              </a:rPr>
              <a:t>.</a:t>
            </a:r>
            <a:endParaRPr lang="fr-FR" sz="1000" dirty="0">
              <a:latin typeface="Marianne" panose="02000000000000000000" pitchFamily="2" charset="0"/>
            </a:endParaRPr>
          </a:p>
        </p:txBody>
      </p:sp>
      <p:sp>
        <p:nvSpPr>
          <p:cNvPr id="16" name="ZoneTexte 15">
            <a:extLst>
              <a:ext uri="{FF2B5EF4-FFF2-40B4-BE49-F238E27FC236}">
                <a16:creationId xmlns:a16="http://schemas.microsoft.com/office/drawing/2014/main" id="{9D2EEE17-5A58-46B6-99D2-7377863162C1}"/>
              </a:ext>
            </a:extLst>
          </p:cNvPr>
          <p:cNvSpPr txBox="1"/>
          <p:nvPr/>
        </p:nvSpPr>
        <p:spPr>
          <a:xfrm>
            <a:off x="4671462" y="2609751"/>
            <a:ext cx="4398032" cy="553998"/>
          </a:xfrm>
          <a:prstGeom prst="rect">
            <a:avLst/>
          </a:prstGeom>
          <a:noFill/>
        </p:spPr>
        <p:txBody>
          <a:bodyPr wrap="square">
            <a:spAutoFit/>
          </a:bodyPr>
          <a:lstStyle/>
          <a:p>
            <a:pPr marL="171450" lvl="0" indent="-171450">
              <a:buFont typeface="Wingdings" panose="05000000000000000000" pitchFamily="2" charset="2"/>
              <a:buChar char="q"/>
            </a:pPr>
            <a:r>
              <a:rPr lang="fr-FR" sz="1000" dirty="0">
                <a:latin typeface="Marianne" panose="02000000000000000000" pitchFamily="2" charset="0"/>
              </a:rPr>
              <a:t>Terminer PPMS pour porter à validation le nouveau PPMS</a:t>
            </a:r>
          </a:p>
          <a:p>
            <a:pPr lvl="0"/>
            <a:r>
              <a:rPr lang="fr-FR" sz="1000" dirty="0">
                <a:latin typeface="Marianne" panose="02000000000000000000" pitchFamily="2" charset="0"/>
              </a:rPr>
              <a:t> (avant le 10 mai).</a:t>
            </a:r>
          </a:p>
          <a:p>
            <a:pPr marL="171450" lvl="0" indent="-171450">
              <a:buFont typeface="Wingdings" panose="05000000000000000000" pitchFamily="2" charset="2"/>
              <a:buChar char="q"/>
            </a:pPr>
            <a:endParaRPr lang="fr-FR" sz="1000" dirty="0">
              <a:latin typeface="Marianne" panose="02000000000000000000" pitchFamily="2" charset="0"/>
            </a:endParaRPr>
          </a:p>
        </p:txBody>
      </p:sp>
      <p:sp>
        <p:nvSpPr>
          <p:cNvPr id="18" name="ZoneTexte 17">
            <a:extLst>
              <a:ext uri="{FF2B5EF4-FFF2-40B4-BE49-F238E27FC236}">
                <a16:creationId xmlns:a16="http://schemas.microsoft.com/office/drawing/2014/main" id="{F63121D0-13E9-4C18-A180-52ABF60B19C1}"/>
              </a:ext>
            </a:extLst>
          </p:cNvPr>
          <p:cNvSpPr txBox="1"/>
          <p:nvPr/>
        </p:nvSpPr>
        <p:spPr>
          <a:xfrm>
            <a:off x="4671461" y="3826518"/>
            <a:ext cx="4398033" cy="861774"/>
          </a:xfrm>
          <a:prstGeom prst="rect">
            <a:avLst/>
          </a:prstGeom>
          <a:noFill/>
        </p:spPr>
        <p:txBody>
          <a:bodyPr wrap="square">
            <a:spAutoFit/>
          </a:bodyPr>
          <a:lstStyle/>
          <a:p>
            <a:pPr marL="171450" lvl="0" indent="-171450">
              <a:buFont typeface="Wingdings" panose="05000000000000000000" pitchFamily="2" charset="2"/>
              <a:buChar char="q"/>
            </a:pPr>
            <a:r>
              <a:rPr lang="fr-FR" sz="1000" dirty="0">
                <a:latin typeface="Marianne" panose="02000000000000000000" pitchFamily="2" charset="0"/>
              </a:rPr>
              <a:t>Porter à validation le nouveau PPMS (avant le 10 mai). </a:t>
            </a:r>
          </a:p>
          <a:p>
            <a:pPr marL="171450" lvl="0" indent="-171450">
              <a:buFont typeface="Wingdings" panose="05000000000000000000" pitchFamily="2" charset="2"/>
              <a:buChar char="q"/>
            </a:pPr>
            <a:r>
              <a:rPr lang="fr-FR" sz="1000" dirty="0">
                <a:latin typeface="Marianne" panose="02000000000000000000" pitchFamily="2" charset="0"/>
              </a:rPr>
              <a:t>Au bout de 2 mois, la validation est actée de fait.</a:t>
            </a:r>
          </a:p>
          <a:p>
            <a:pPr marL="171450" lvl="0" indent="-171450">
              <a:buFont typeface="Wingdings" panose="05000000000000000000" pitchFamily="2" charset="2"/>
              <a:buChar char="q"/>
            </a:pPr>
            <a:r>
              <a:rPr lang="fr-FR" sz="1000" dirty="0">
                <a:latin typeface="Marianne" panose="02000000000000000000" pitchFamily="2" charset="0"/>
              </a:rPr>
              <a:t>Envoi de la version validée à la DSDEN en pdf.</a:t>
            </a:r>
          </a:p>
          <a:p>
            <a:pPr lvl="0"/>
            <a:r>
              <a:rPr lang="fr-FR" sz="1000" dirty="0">
                <a:latin typeface="Marianne" panose="02000000000000000000" pitchFamily="2" charset="0"/>
              </a:rPr>
              <a:t>Pour mise à disposition du document auprès des forces de l’ordre.</a:t>
            </a:r>
          </a:p>
          <a:p>
            <a:pPr marL="171450" lvl="0" indent="-171450">
              <a:buFont typeface="Wingdings" panose="05000000000000000000" pitchFamily="2" charset="2"/>
              <a:buChar char="q"/>
            </a:pPr>
            <a:endParaRPr lang="fr-FR" sz="1000" dirty="0">
              <a:latin typeface="Marianne" panose="02000000000000000000" pitchFamily="2" charset="0"/>
            </a:endParaRPr>
          </a:p>
        </p:txBody>
      </p:sp>
    </p:spTree>
    <p:extLst>
      <p:ext uri="{BB962C8B-B14F-4D97-AF65-F5344CB8AC3E}">
        <p14:creationId xmlns:p14="http://schemas.microsoft.com/office/powerpoint/2010/main" val="125739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B7BFA-E871-4EE3-90ED-9D11784C8DE5}"/>
              </a:ext>
            </a:extLst>
          </p:cNvPr>
          <p:cNvSpPr>
            <a:spLocks noGrp="1"/>
          </p:cNvSpPr>
          <p:nvPr>
            <p:ph type="title"/>
          </p:nvPr>
        </p:nvSpPr>
        <p:spPr>
          <a:xfrm>
            <a:off x="1290320" y="436880"/>
            <a:ext cx="8165348" cy="640758"/>
          </a:xfrm>
        </p:spPr>
        <p:txBody>
          <a:bodyPr/>
          <a:lstStyle/>
          <a:p>
            <a:r>
              <a:rPr lang="fr-FR" b="0" dirty="0">
                <a:latin typeface="Marianne" panose="02000000000000000000" pitchFamily="2" charset="0"/>
              </a:rPr>
              <a:t>Mise en œuvre du PPMS </a:t>
            </a:r>
            <a:r>
              <a:rPr lang="fr-FR" b="0" u="sng" dirty="0">
                <a:latin typeface="Marianne" panose="02000000000000000000" pitchFamily="2" charset="0"/>
              </a:rPr>
              <a:t>validé fin d’année </a:t>
            </a:r>
            <a:br>
              <a:rPr lang="fr-FR" b="0" u="sng" dirty="0">
                <a:latin typeface="Marianne" panose="02000000000000000000" pitchFamily="2" charset="0"/>
              </a:rPr>
            </a:br>
            <a:r>
              <a:rPr lang="fr-FR" b="0" u="sng" dirty="0">
                <a:latin typeface="Marianne" panose="02000000000000000000" pitchFamily="2" charset="0"/>
              </a:rPr>
              <a:t>scolaire précédente</a:t>
            </a:r>
          </a:p>
        </p:txBody>
      </p:sp>
      <p:sp>
        <p:nvSpPr>
          <p:cNvPr id="3" name="Espace réservé du contenu 2">
            <a:extLst>
              <a:ext uri="{FF2B5EF4-FFF2-40B4-BE49-F238E27FC236}">
                <a16:creationId xmlns:a16="http://schemas.microsoft.com/office/drawing/2014/main" id="{C8499388-F9E9-40D4-BA21-3697E9443296}"/>
              </a:ext>
            </a:extLst>
          </p:cNvPr>
          <p:cNvSpPr>
            <a:spLocks noGrp="1"/>
          </p:cNvSpPr>
          <p:nvPr>
            <p:ph idx="1"/>
          </p:nvPr>
        </p:nvSpPr>
        <p:spPr>
          <a:xfrm>
            <a:off x="360000" y="1478482"/>
            <a:ext cx="8424000" cy="2574000"/>
          </a:xfrm>
        </p:spPr>
        <p:txBody>
          <a:bodyPr/>
          <a:lstStyle/>
          <a:p>
            <a:pPr marR="28575" algn="just">
              <a:lnSpc>
                <a:spcPct val="94000"/>
              </a:lnSpc>
              <a:tabLst>
                <a:tab pos="685800" algn="l"/>
              </a:tabLst>
            </a:pPr>
            <a:r>
              <a:rPr lang="fr-FR" sz="1100" dirty="0">
                <a:solidFill>
                  <a:schemeClr val="accent3">
                    <a:lumMod val="50000"/>
                  </a:schemeClr>
                </a:solidFill>
                <a:effectLst/>
                <a:latin typeface="Marianne" panose="02000000000000000000" pitchFamily="2" charset="0"/>
                <a:ea typeface="Times New Roman" panose="02020603050405020304" pitchFamily="18" charset="0"/>
                <a:cs typeface="Arial" panose="020B0604020202020204" pitchFamily="34" charset="0"/>
              </a:rPr>
              <a:t>Le document « PPMS unifié » inclut le recensement des risques auxquels vous pouvez être exposés, il vous appartiendra de mettre en œuvre le scenario le plus adapté, afin de tester au fil des années chacune des postures au sein de votre établissement :</a:t>
            </a:r>
          </a:p>
          <a:p>
            <a:pPr marR="28575" indent="202883" algn="just">
              <a:lnSpc>
                <a:spcPct val="94000"/>
              </a:lnSpc>
              <a:tabLst>
                <a:tab pos="685800" algn="l"/>
              </a:tabLst>
            </a:pPr>
            <a:r>
              <a:rPr lang="fr-FR" dirty="0">
                <a:effectLst/>
                <a:latin typeface="Marianne" panose="02000000000000000000" pitchFamily="2" charset="0"/>
                <a:ea typeface="Times New Roman" panose="02020603050405020304" pitchFamily="18" charset="0"/>
                <a:cs typeface="Arial" panose="020B0604020202020204" pitchFamily="34" charset="0"/>
              </a:rPr>
              <a:t> </a:t>
            </a:r>
          </a:p>
          <a:p>
            <a:pPr marL="257175" marR="28575" indent="-257175" algn="just">
              <a:lnSpc>
                <a:spcPct val="94000"/>
              </a:lnSpc>
              <a:buClr>
                <a:srgbClr val="5555C0"/>
              </a:buClr>
              <a:buFont typeface="Wingdings" panose="05000000000000000000" pitchFamily="2" charset="2"/>
              <a:buChar char=""/>
              <a:tabLst>
                <a:tab pos="685800" algn="l"/>
                <a:tab pos="202883" algn="l"/>
              </a:tabLst>
            </a:pPr>
            <a:r>
              <a:rPr lang="fr-FR" b="1" dirty="0">
                <a:effectLst/>
                <a:latin typeface="Marianne" panose="02000000000000000000" pitchFamily="2" charset="0"/>
                <a:ea typeface="Times New Roman" panose="02020603050405020304" pitchFamily="18" charset="0"/>
                <a:cs typeface="Arial" panose="020B0604020202020204" pitchFamily="34" charset="0"/>
              </a:rPr>
              <a:t>L’évacuation</a:t>
            </a:r>
            <a:r>
              <a:rPr lang="fr-FR" dirty="0">
                <a:effectLst/>
                <a:latin typeface="Marianne" panose="02000000000000000000" pitchFamily="2" charset="0"/>
                <a:ea typeface="Times New Roman" panose="02020603050405020304" pitchFamily="18" charset="0"/>
                <a:cs typeface="Arial" panose="020B0604020202020204" pitchFamily="34" charset="0"/>
              </a:rPr>
              <a:t>, lorsque le maintien sur place accroît le risque. Vous testerez la sortie organisée, encadrée, en bon ordre, vers un lieu de regroupement adapté à la situation, (en cas d’inondation par rupture d’ouvrage ou par alea climatique, de mouvement de terrain, de séisme, de présence d’une bombe.)</a:t>
            </a:r>
          </a:p>
          <a:p>
            <a:pPr marL="257175" marR="28575" indent="-257175" algn="just">
              <a:lnSpc>
                <a:spcPct val="94000"/>
              </a:lnSpc>
              <a:buClr>
                <a:srgbClr val="5555C0"/>
              </a:buClr>
              <a:buFont typeface="Wingdings" panose="05000000000000000000" pitchFamily="2" charset="2"/>
              <a:buChar char=""/>
              <a:tabLst>
                <a:tab pos="685800" algn="l"/>
                <a:tab pos="202883" algn="l"/>
              </a:tabLst>
            </a:pPr>
            <a:r>
              <a:rPr lang="fr-FR" b="1" dirty="0">
                <a:effectLst/>
                <a:latin typeface="Marianne" panose="02000000000000000000" pitchFamily="2" charset="0"/>
                <a:ea typeface="Times New Roman" panose="02020603050405020304" pitchFamily="18" charset="0"/>
                <a:cs typeface="Arial" panose="020B0604020202020204" pitchFamily="34" charset="0"/>
              </a:rPr>
              <a:t>La mise à l’abri simple, dans des zones prédéterminées adaptées</a:t>
            </a:r>
            <a:r>
              <a:rPr lang="fr-FR" dirty="0">
                <a:effectLst/>
                <a:latin typeface="Marianne" panose="02000000000000000000" pitchFamily="2" charset="0"/>
                <a:ea typeface="Times New Roman" panose="02020603050405020304" pitchFamily="18" charset="0"/>
                <a:cs typeface="Arial" panose="020B0604020202020204" pitchFamily="34" charset="0"/>
              </a:rPr>
              <a:t>, où une poursuite partielle de l’activité est parfois possible. Vous testerez l’organisation de cette mise à l’abris, selon les situations. (En cas de tempête, orage violent, rixe à l’extérieur, séisme si la sortie est impossible.)</a:t>
            </a:r>
          </a:p>
          <a:p>
            <a:pPr marL="257175" marR="28575" indent="-257175" algn="just">
              <a:lnSpc>
                <a:spcPct val="94000"/>
              </a:lnSpc>
              <a:buClr>
                <a:srgbClr val="5555C0"/>
              </a:buClr>
              <a:buFont typeface="Wingdings" panose="05000000000000000000" pitchFamily="2" charset="2"/>
              <a:buChar char=""/>
              <a:tabLst>
                <a:tab pos="685800" algn="l"/>
                <a:tab pos="202883" algn="l"/>
              </a:tabLst>
            </a:pPr>
            <a:r>
              <a:rPr lang="fr-FR" b="1" dirty="0">
                <a:effectLst/>
                <a:latin typeface="Marianne" panose="02000000000000000000" pitchFamily="2" charset="0"/>
                <a:ea typeface="Times New Roman" panose="02020603050405020304" pitchFamily="18" charset="0"/>
                <a:cs typeface="Arial" panose="020B0604020202020204" pitchFamily="34" charset="0"/>
              </a:rPr>
              <a:t>La mise à l’abri améliorée, dans des zones prédéterminées adaptées</a:t>
            </a:r>
            <a:r>
              <a:rPr lang="fr-FR" dirty="0">
                <a:effectLst/>
                <a:latin typeface="Marianne" panose="02000000000000000000" pitchFamily="2" charset="0"/>
                <a:ea typeface="Times New Roman" panose="02020603050405020304" pitchFamily="18" charset="0"/>
                <a:cs typeface="Arial" panose="020B0604020202020204" pitchFamily="34" charset="0"/>
              </a:rPr>
              <a:t>, en calfeutrant les ouvertures. Vous testerez l’organisation de cette mise à </a:t>
            </a:r>
            <a:r>
              <a:rPr lang="fr-FR" dirty="0" smtClean="0">
                <a:effectLst/>
                <a:latin typeface="Marianne" panose="02000000000000000000" pitchFamily="2" charset="0"/>
                <a:ea typeface="Times New Roman" panose="02020603050405020304" pitchFamily="18" charset="0"/>
                <a:cs typeface="Arial" panose="020B0604020202020204" pitchFamily="34" charset="0"/>
              </a:rPr>
              <a:t>l’abri, </a:t>
            </a:r>
            <a:r>
              <a:rPr lang="fr-FR" dirty="0">
                <a:effectLst/>
                <a:latin typeface="Marianne" panose="02000000000000000000" pitchFamily="2" charset="0"/>
                <a:ea typeface="Times New Roman" panose="02020603050405020304" pitchFamily="18" charset="0"/>
                <a:cs typeface="Arial" panose="020B0604020202020204" pitchFamily="34" charset="0"/>
              </a:rPr>
              <a:t>selon les situations. (En cas d’accident chimique ou radiologique, d’attentats NRBC (nucléaire, radiologique, bactériologique, chimique).</a:t>
            </a:r>
          </a:p>
          <a:p>
            <a:pPr marL="257175" marR="28575" indent="-257175" algn="just">
              <a:lnSpc>
                <a:spcPct val="94000"/>
              </a:lnSpc>
              <a:buClr>
                <a:srgbClr val="5555C0"/>
              </a:buClr>
              <a:buFont typeface="Wingdings" panose="05000000000000000000" pitchFamily="2" charset="2"/>
              <a:buChar char=""/>
              <a:tabLst>
                <a:tab pos="685800" algn="l"/>
                <a:tab pos="202883" algn="l"/>
              </a:tabLst>
            </a:pPr>
            <a:r>
              <a:rPr lang="fr-FR" dirty="0">
                <a:effectLst/>
                <a:latin typeface="Marianne" panose="02000000000000000000" pitchFamily="2" charset="0"/>
                <a:ea typeface="Times New Roman" panose="02020603050405020304" pitchFamily="18" charset="0"/>
                <a:cs typeface="Arial" panose="020B0604020202020204" pitchFamily="34" charset="0"/>
              </a:rPr>
              <a:t> </a:t>
            </a:r>
            <a:r>
              <a:rPr lang="fr-FR" b="1" dirty="0">
                <a:effectLst/>
                <a:latin typeface="Marianne" panose="02000000000000000000" pitchFamily="2" charset="0"/>
                <a:ea typeface="Times New Roman" panose="02020603050405020304" pitchFamily="18" charset="0"/>
                <a:cs typeface="Arial" panose="020B0604020202020204" pitchFamily="34" charset="0"/>
              </a:rPr>
              <a:t>La posture « s’échapper, se cacher, se barricader</a:t>
            </a:r>
            <a:r>
              <a:rPr lang="fr-FR" u="sng" dirty="0">
                <a:effectLst/>
                <a:latin typeface="Marianne" panose="02000000000000000000" pitchFamily="2" charset="0"/>
                <a:ea typeface="Times New Roman" panose="02020603050405020304" pitchFamily="18" charset="0"/>
                <a:cs typeface="Arial" panose="020B0604020202020204" pitchFamily="34" charset="0"/>
              </a:rPr>
              <a:t> »</a:t>
            </a:r>
            <a:r>
              <a:rPr lang="fr-FR" dirty="0">
                <a:effectLst/>
                <a:latin typeface="Marianne" panose="02000000000000000000" pitchFamily="2" charset="0"/>
                <a:ea typeface="Times New Roman" panose="02020603050405020304" pitchFamily="18" charset="0"/>
                <a:cs typeface="Arial" panose="020B0604020202020204" pitchFamily="34" charset="0"/>
              </a:rPr>
              <a:t> dont les composantes dépendent de la menace, de sa position et de la vôtre. Il s’agira de s’assurer que les conditions pour se barricader dans les lieux déterminés sont réunies et efficaces. </a:t>
            </a:r>
          </a:p>
          <a:p>
            <a:endParaRPr lang="fr-FR" sz="825" dirty="0"/>
          </a:p>
        </p:txBody>
      </p:sp>
    </p:spTree>
    <p:extLst>
      <p:ext uri="{BB962C8B-B14F-4D97-AF65-F5344CB8AC3E}">
        <p14:creationId xmlns:p14="http://schemas.microsoft.com/office/powerpoint/2010/main" val="389170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9B3ABC-1D90-4693-9DF0-26A6BBB66E89}"/>
              </a:ext>
            </a:extLst>
          </p:cNvPr>
          <p:cNvSpPr>
            <a:spLocks noGrp="1"/>
          </p:cNvSpPr>
          <p:nvPr>
            <p:ph idx="1"/>
          </p:nvPr>
        </p:nvSpPr>
        <p:spPr>
          <a:xfrm>
            <a:off x="319602" y="1044309"/>
            <a:ext cx="8424000" cy="3175265"/>
          </a:xfrm>
        </p:spPr>
        <p:txBody>
          <a:bodyPr/>
          <a:lstStyle/>
          <a:p>
            <a:pPr marR="38100" algn="just">
              <a:lnSpc>
                <a:spcPct val="94000"/>
              </a:lnSpc>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Evaluer et optimiser le protocole d’intervention en s’appuyant sur le PPMS. Cette simulation doit être mise en œuvre en tenant compte des particularités locales, organisationnelles et temporelles par :</a:t>
            </a:r>
          </a:p>
          <a:p>
            <a:pPr marR="38100" algn="just">
              <a:lnSpc>
                <a:spcPct val="94000"/>
              </a:lnSpc>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 </a:t>
            </a:r>
          </a:p>
          <a:p>
            <a:pPr marL="742950" marR="38100" lvl="1" indent="-285750" algn="just">
              <a:lnSpc>
                <a:spcPct val="94000"/>
              </a:lnSpc>
              <a:buClr>
                <a:srgbClr val="5555C0"/>
              </a:buClr>
              <a:buFont typeface="Wingdings" panose="05000000000000000000" pitchFamily="2" charset="2"/>
              <a:buChar char=""/>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La localisation des points d’intrusions (centraux ou multiples) pour les menaces majeures, la localisation des zones de danger pour les risques majeurs ;</a:t>
            </a:r>
          </a:p>
          <a:p>
            <a:pPr marL="742950" marR="38100" lvl="1" indent="-285750" algn="just">
              <a:lnSpc>
                <a:spcPct val="94000"/>
              </a:lnSpc>
              <a:buClr>
                <a:srgbClr val="5555C0"/>
              </a:buClr>
              <a:buFont typeface="Wingdings" panose="05000000000000000000" pitchFamily="2" charset="2"/>
              <a:buChar char=""/>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La présence d’un maximum d’élèves et d’adultes au moment de l’exercice ;</a:t>
            </a:r>
          </a:p>
          <a:p>
            <a:pPr marL="742950" marR="38100" lvl="1" indent="-285750" algn="just">
              <a:lnSpc>
                <a:spcPct val="94000"/>
              </a:lnSpc>
              <a:buClr>
                <a:srgbClr val="5555C0"/>
              </a:buClr>
              <a:buFont typeface="Wingdings" panose="05000000000000000000" pitchFamily="2" charset="2"/>
              <a:buChar char=""/>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Une ou plusieurs classes à l’extérieur de l’établissement (plateau d’EPS, gymnase, sortie culturelle, etc.) ;</a:t>
            </a:r>
          </a:p>
          <a:p>
            <a:pPr marL="742950" marR="38100" lvl="1" indent="-285750" algn="just">
              <a:lnSpc>
                <a:spcPct val="94000"/>
              </a:lnSpc>
              <a:buClr>
                <a:srgbClr val="5555C0"/>
              </a:buClr>
              <a:buFont typeface="Wingdings" panose="05000000000000000000" pitchFamily="2" charset="2"/>
              <a:buChar char=""/>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La présence d’adultes et/ou d’élèves en situation de handicap ;</a:t>
            </a:r>
          </a:p>
          <a:p>
            <a:pPr marL="742950" marR="38100" lvl="1" indent="-285750" algn="just">
              <a:lnSpc>
                <a:spcPct val="94000"/>
              </a:lnSpc>
              <a:buClr>
                <a:srgbClr val="5555C0"/>
              </a:buClr>
              <a:buFont typeface="Wingdings" panose="05000000000000000000" pitchFamily="2" charset="2"/>
              <a:buChar char=""/>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La participation d'observateurs internes et, au mieux, externes (référent sécurité, police, gendarmerie, EMS) pouvant se répartir dans les différentes zones de l’établissement et à la cellule de crise. Ils participeront au retour d’expérience.</a:t>
            </a:r>
          </a:p>
          <a:p>
            <a:endParaRPr lang="fr-FR" dirty="0"/>
          </a:p>
        </p:txBody>
      </p:sp>
      <p:sp>
        <p:nvSpPr>
          <p:cNvPr id="8" name="ZoneTexte 7">
            <a:extLst>
              <a:ext uri="{FF2B5EF4-FFF2-40B4-BE49-F238E27FC236}">
                <a16:creationId xmlns:a16="http://schemas.microsoft.com/office/drawing/2014/main" id="{8DAED0FA-BE0B-4A21-B006-04BFA44D0519}"/>
              </a:ext>
            </a:extLst>
          </p:cNvPr>
          <p:cNvSpPr txBox="1"/>
          <p:nvPr/>
        </p:nvSpPr>
        <p:spPr>
          <a:xfrm>
            <a:off x="924560" y="418950"/>
            <a:ext cx="7178916" cy="461217"/>
          </a:xfrm>
          <a:prstGeom prst="rect">
            <a:avLst/>
          </a:prstGeom>
          <a:noFill/>
        </p:spPr>
        <p:txBody>
          <a:bodyPr wrap="square">
            <a:spAutoFit/>
          </a:bodyPr>
          <a:lstStyle/>
          <a:p>
            <a:pPr marR="38100" indent="457200" algn="just">
              <a:lnSpc>
                <a:spcPct val="94000"/>
              </a:lnSpc>
              <a:spcBef>
                <a:spcPts val="200"/>
              </a:spcBef>
              <a:tabLst>
                <a:tab pos="914400" algn="l"/>
              </a:tabLst>
            </a:pPr>
            <a:r>
              <a:rPr lang="fr-FR" sz="2550" dirty="0">
                <a:effectLst/>
                <a:latin typeface="Marianne" panose="02000000000000000000" pitchFamily="2" charset="0"/>
                <a:ea typeface="Times New Roman" panose="02020603050405020304" pitchFamily="18" charset="0"/>
                <a:cs typeface="Times New Roman" panose="02020603050405020304" pitchFamily="18" charset="0"/>
              </a:rPr>
              <a:t>Cadre général de l’exercice</a:t>
            </a:r>
          </a:p>
        </p:txBody>
      </p:sp>
    </p:spTree>
    <p:extLst>
      <p:ext uri="{BB962C8B-B14F-4D97-AF65-F5344CB8AC3E}">
        <p14:creationId xmlns:p14="http://schemas.microsoft.com/office/powerpoint/2010/main" val="1868179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égende : encadrée 25">
            <a:extLst>
              <a:ext uri="{FF2B5EF4-FFF2-40B4-BE49-F238E27FC236}">
                <a16:creationId xmlns:a16="http://schemas.microsoft.com/office/drawing/2014/main" id="{1A27F681-06D4-42B5-9CF3-9C673F6FB9AA}"/>
              </a:ext>
            </a:extLst>
          </p:cNvPr>
          <p:cNvSpPr/>
          <p:nvPr/>
        </p:nvSpPr>
        <p:spPr>
          <a:xfrm>
            <a:off x="228424" y="2811778"/>
            <a:ext cx="2020430" cy="1583404"/>
          </a:xfrm>
          <a:prstGeom prst="borderCallout1">
            <a:avLst>
              <a:gd name="adj1" fmla="val 47758"/>
              <a:gd name="adj2" fmla="val 101968"/>
              <a:gd name="adj3" fmla="val 11521"/>
              <a:gd name="adj4" fmla="val 109399"/>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Légende : encadrée 19">
            <a:extLst>
              <a:ext uri="{FF2B5EF4-FFF2-40B4-BE49-F238E27FC236}">
                <a16:creationId xmlns:a16="http://schemas.microsoft.com/office/drawing/2014/main" id="{942998FC-2837-4764-8E24-DF3D81070A45}"/>
              </a:ext>
            </a:extLst>
          </p:cNvPr>
          <p:cNvSpPr/>
          <p:nvPr/>
        </p:nvSpPr>
        <p:spPr>
          <a:xfrm>
            <a:off x="6297947" y="763209"/>
            <a:ext cx="2603945" cy="1643500"/>
          </a:xfrm>
          <a:prstGeom prst="borderCallout1">
            <a:avLst>
              <a:gd name="adj1" fmla="val 49563"/>
              <a:gd name="adj2" fmla="val -1748"/>
              <a:gd name="adj3" fmla="val 83573"/>
              <a:gd name="adj4" fmla="val -9597"/>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1B1B2619-DF8B-4243-A1D2-8A2D300C3FA4}"/>
              </a:ext>
            </a:extLst>
          </p:cNvPr>
          <p:cNvSpPr>
            <a:spLocks noGrp="1"/>
          </p:cNvSpPr>
          <p:nvPr>
            <p:ph type="title"/>
          </p:nvPr>
        </p:nvSpPr>
        <p:spPr>
          <a:xfrm>
            <a:off x="1371600" y="399321"/>
            <a:ext cx="8224250" cy="569452"/>
          </a:xfrm>
        </p:spPr>
        <p:txBody>
          <a:bodyPr/>
          <a:lstStyle/>
          <a:p>
            <a:r>
              <a:rPr lang="fr-FR" b="0" dirty="0">
                <a:latin typeface="Marianne" panose="02000000000000000000" pitchFamily="2" charset="0"/>
              </a:rPr>
              <a:t>Réalisme des exercices</a:t>
            </a:r>
          </a:p>
        </p:txBody>
      </p:sp>
      <p:sp>
        <p:nvSpPr>
          <p:cNvPr id="19" name="Légende : encadrée 18">
            <a:extLst>
              <a:ext uri="{FF2B5EF4-FFF2-40B4-BE49-F238E27FC236}">
                <a16:creationId xmlns:a16="http://schemas.microsoft.com/office/drawing/2014/main" id="{53A62B73-D023-43EC-9F5B-7BFA6D47152F}"/>
              </a:ext>
            </a:extLst>
          </p:cNvPr>
          <p:cNvSpPr/>
          <p:nvPr/>
        </p:nvSpPr>
        <p:spPr>
          <a:xfrm>
            <a:off x="6316575" y="2770597"/>
            <a:ext cx="2603945" cy="1643500"/>
          </a:xfrm>
          <a:prstGeom prst="borderCallout1">
            <a:avLst>
              <a:gd name="adj1" fmla="val 49563"/>
              <a:gd name="adj2" fmla="val -1748"/>
              <a:gd name="adj3" fmla="val 15276"/>
              <a:gd name="adj4" fmla="val -10369"/>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059638C6-4B9E-4416-A225-E8BA5094E671}"/>
              </a:ext>
            </a:extLst>
          </p:cNvPr>
          <p:cNvSpPr txBox="1"/>
          <p:nvPr/>
        </p:nvSpPr>
        <p:spPr>
          <a:xfrm>
            <a:off x="208897" y="2853044"/>
            <a:ext cx="2020430" cy="1569660"/>
          </a:xfrm>
          <a:prstGeom prst="rect">
            <a:avLst/>
          </a:prstGeom>
          <a:noFill/>
        </p:spPr>
        <p:txBody>
          <a:bodyPr wrap="square">
            <a:spAutoFit/>
          </a:bodyPr>
          <a:lstStyle/>
          <a:p>
            <a:pPr algn="ctr"/>
            <a:r>
              <a:rPr lang="fr-FR" sz="800" dirty="0">
                <a:latin typeface="Marianne" panose="02000000000000000000" pitchFamily="2" charset="0"/>
              </a:rPr>
              <a:t>En tout temps,</a:t>
            </a:r>
          </a:p>
          <a:p>
            <a:pPr algn="ctr"/>
            <a:r>
              <a:rPr lang="fr-FR" sz="800" dirty="0">
                <a:latin typeface="Marianne" panose="02000000000000000000" pitchFamily="2" charset="0"/>
              </a:rPr>
              <a:t> il est impératif d'éviter tout comportement qui pourrait provoquer l'émoi ou le questionnement des élèves, du personnel, du voisinage, ou des personnes extérieures à l'établissement scolaire. </a:t>
            </a:r>
          </a:p>
          <a:p>
            <a:pPr algn="ctr"/>
            <a:r>
              <a:rPr lang="fr-FR" sz="800" dirty="0">
                <a:latin typeface="Marianne" panose="02000000000000000000" pitchFamily="2" charset="0"/>
              </a:rPr>
              <a:t>Ceci pourrait provoquer des réactions inadaptées, disproportionnées et mettre un terme à l’exercice.</a:t>
            </a:r>
          </a:p>
        </p:txBody>
      </p:sp>
      <p:sp>
        <p:nvSpPr>
          <p:cNvPr id="14" name="ZoneTexte 13">
            <a:extLst>
              <a:ext uri="{FF2B5EF4-FFF2-40B4-BE49-F238E27FC236}">
                <a16:creationId xmlns:a16="http://schemas.microsoft.com/office/drawing/2014/main" id="{BAF7653C-E4F1-4C27-A085-56C1F046AD5C}"/>
              </a:ext>
            </a:extLst>
          </p:cNvPr>
          <p:cNvSpPr txBox="1"/>
          <p:nvPr/>
        </p:nvSpPr>
        <p:spPr>
          <a:xfrm>
            <a:off x="6440034" y="3914663"/>
            <a:ext cx="2421022" cy="461665"/>
          </a:xfrm>
          <a:prstGeom prst="rect">
            <a:avLst/>
          </a:prstGeom>
          <a:noFill/>
        </p:spPr>
        <p:txBody>
          <a:bodyPr wrap="square">
            <a:spAutoFit/>
          </a:bodyPr>
          <a:lstStyle/>
          <a:p>
            <a:pPr algn="ctr"/>
            <a:r>
              <a:rPr lang="fr-FR" sz="800" dirty="0">
                <a:latin typeface="Marianne" panose="02000000000000000000" pitchFamily="2" charset="0"/>
              </a:rPr>
              <a:t>Veiller à ce que personne ne pense qu'il s'agit d'une véritable menace </a:t>
            </a:r>
          </a:p>
          <a:p>
            <a:pPr algn="ctr"/>
            <a:r>
              <a:rPr lang="fr-FR" sz="800" dirty="0">
                <a:latin typeface="Marianne" panose="02000000000000000000" pitchFamily="2" charset="0"/>
              </a:rPr>
              <a:t>d'attentat-intrusion.</a:t>
            </a:r>
          </a:p>
        </p:txBody>
      </p:sp>
      <p:pic>
        <p:nvPicPr>
          <p:cNvPr id="15" name="Image 14">
            <a:extLst>
              <a:ext uri="{FF2B5EF4-FFF2-40B4-BE49-F238E27FC236}">
                <a16:creationId xmlns:a16="http://schemas.microsoft.com/office/drawing/2014/main" id="{9C8640EE-B388-4B04-8908-1D5BABC66E9F}"/>
              </a:ext>
            </a:extLst>
          </p:cNvPr>
          <p:cNvPicPr>
            <a:picLocks noChangeAspect="1"/>
          </p:cNvPicPr>
          <p:nvPr/>
        </p:nvPicPr>
        <p:blipFill rotWithShape="1">
          <a:blip r:embed="rId2"/>
          <a:srcRect l="6428" r="9643"/>
          <a:stretch/>
        </p:blipFill>
        <p:spPr>
          <a:xfrm>
            <a:off x="6975929" y="2937306"/>
            <a:ext cx="1247979" cy="849688"/>
          </a:xfrm>
          <a:prstGeom prst="rect">
            <a:avLst/>
          </a:prstGeom>
        </p:spPr>
      </p:pic>
      <p:sp>
        <p:nvSpPr>
          <p:cNvPr id="17" name="ZoneTexte 16">
            <a:extLst>
              <a:ext uri="{FF2B5EF4-FFF2-40B4-BE49-F238E27FC236}">
                <a16:creationId xmlns:a16="http://schemas.microsoft.com/office/drawing/2014/main" id="{F14CFEC4-F454-48FC-AB26-9801C6731E80}"/>
              </a:ext>
            </a:extLst>
          </p:cNvPr>
          <p:cNvSpPr txBox="1"/>
          <p:nvPr/>
        </p:nvSpPr>
        <p:spPr>
          <a:xfrm>
            <a:off x="6273638" y="898302"/>
            <a:ext cx="2512484" cy="1446550"/>
          </a:xfrm>
          <a:prstGeom prst="rect">
            <a:avLst/>
          </a:prstGeom>
          <a:noFill/>
        </p:spPr>
        <p:txBody>
          <a:bodyPr wrap="square">
            <a:spAutoFit/>
          </a:bodyPr>
          <a:lstStyle/>
          <a:p>
            <a:pPr algn="ctr"/>
            <a:r>
              <a:rPr lang="fr-FR" sz="800" dirty="0">
                <a:latin typeface="Marianne" panose="02000000000000000000" pitchFamily="2" charset="0"/>
              </a:rPr>
              <a:t>L'utilisation des éléments suivants est strictement interdite :</a:t>
            </a:r>
          </a:p>
          <a:p>
            <a:pPr algn="ctr"/>
            <a:endParaRPr lang="fr-FR" sz="800" dirty="0">
              <a:latin typeface="Marianne" panose="02000000000000000000" pitchFamily="2" charset="0"/>
            </a:endParaRPr>
          </a:p>
          <a:p>
            <a:pPr algn="ctr">
              <a:buClr>
                <a:schemeClr val="accent2">
                  <a:lumMod val="60000"/>
                  <a:lumOff val="40000"/>
                </a:schemeClr>
              </a:buClr>
              <a:buFont typeface="Wingdings" panose="05000000000000000000" pitchFamily="2" charset="2"/>
              <a:buChar char="ü"/>
            </a:pPr>
            <a:r>
              <a:rPr lang="fr-FR" sz="800" dirty="0">
                <a:latin typeface="Marianne" panose="02000000000000000000" pitchFamily="2" charset="0"/>
              </a:rPr>
              <a:t>    Cagoules</a:t>
            </a:r>
          </a:p>
          <a:p>
            <a:pPr algn="ctr">
              <a:buClr>
                <a:schemeClr val="accent2">
                  <a:lumMod val="60000"/>
                  <a:lumOff val="40000"/>
                </a:schemeClr>
              </a:buClr>
              <a:buFont typeface="Wingdings" panose="05000000000000000000" pitchFamily="2" charset="2"/>
              <a:buChar char="ü"/>
            </a:pPr>
            <a:endParaRPr lang="fr-FR" sz="800" dirty="0">
              <a:latin typeface="Marianne" panose="02000000000000000000" pitchFamily="2" charset="0"/>
            </a:endParaRPr>
          </a:p>
          <a:p>
            <a:pPr algn="ctr">
              <a:buClr>
                <a:schemeClr val="accent2">
                  <a:lumMod val="60000"/>
                  <a:lumOff val="40000"/>
                </a:schemeClr>
              </a:buClr>
              <a:buFont typeface="Wingdings" panose="05000000000000000000" pitchFamily="2" charset="2"/>
              <a:buChar char="ü"/>
            </a:pPr>
            <a:r>
              <a:rPr lang="fr-FR" sz="800" dirty="0">
                <a:latin typeface="Marianne" panose="02000000000000000000" pitchFamily="2" charset="0"/>
              </a:rPr>
              <a:t>    Armes factices</a:t>
            </a:r>
          </a:p>
          <a:p>
            <a:pPr algn="ctr">
              <a:buClr>
                <a:schemeClr val="accent2">
                  <a:lumMod val="60000"/>
                  <a:lumOff val="40000"/>
                </a:schemeClr>
              </a:buClr>
              <a:buFont typeface="Wingdings" panose="05000000000000000000" pitchFamily="2" charset="2"/>
              <a:buChar char="ü"/>
            </a:pPr>
            <a:endParaRPr lang="fr-FR" sz="800" dirty="0">
              <a:latin typeface="Marianne" panose="02000000000000000000" pitchFamily="2" charset="0"/>
            </a:endParaRPr>
          </a:p>
          <a:p>
            <a:pPr algn="ctr">
              <a:buClr>
                <a:schemeClr val="accent2">
                  <a:lumMod val="60000"/>
                  <a:lumOff val="40000"/>
                </a:schemeClr>
              </a:buClr>
              <a:buFont typeface="Wingdings" panose="05000000000000000000" pitchFamily="2" charset="2"/>
              <a:buChar char="ü"/>
            </a:pPr>
            <a:r>
              <a:rPr lang="fr-FR" sz="800" dirty="0">
                <a:latin typeface="Marianne" panose="02000000000000000000" pitchFamily="2" charset="0"/>
              </a:rPr>
              <a:t>    Fumigènes</a:t>
            </a:r>
          </a:p>
          <a:p>
            <a:pPr algn="ctr"/>
            <a:endParaRPr lang="fr-FR" sz="800" dirty="0">
              <a:latin typeface="Marianne" panose="02000000000000000000" pitchFamily="2" charset="0"/>
            </a:endParaRPr>
          </a:p>
          <a:p>
            <a:pPr algn="ctr"/>
            <a:r>
              <a:rPr lang="fr-FR" sz="800" dirty="0">
                <a:latin typeface="Marianne" panose="02000000000000000000" pitchFamily="2" charset="0"/>
              </a:rPr>
              <a:t>Ces objets peuvent être source de confusion </a:t>
            </a:r>
          </a:p>
          <a:p>
            <a:pPr algn="ctr"/>
            <a:r>
              <a:rPr lang="fr-FR" sz="800" dirty="0">
                <a:latin typeface="Marianne" panose="02000000000000000000" pitchFamily="2" charset="0"/>
              </a:rPr>
              <a:t>et de stress inutile pour les participants.</a:t>
            </a:r>
          </a:p>
        </p:txBody>
      </p:sp>
      <p:graphicFrame>
        <p:nvGraphicFramePr>
          <p:cNvPr id="18" name="Diagramme 17">
            <a:extLst>
              <a:ext uri="{FF2B5EF4-FFF2-40B4-BE49-F238E27FC236}">
                <a16:creationId xmlns:a16="http://schemas.microsoft.com/office/drawing/2014/main" id="{629DD962-4CF7-423B-930A-0DFDC2A397AD}"/>
              </a:ext>
            </a:extLst>
          </p:cNvPr>
          <p:cNvGraphicFramePr/>
          <p:nvPr>
            <p:extLst>
              <p:ext uri="{D42A27DB-BD31-4B8C-83A1-F6EECF244321}">
                <p14:modId xmlns:p14="http://schemas.microsoft.com/office/powerpoint/2010/main" val="4010136715"/>
              </p:ext>
            </p:extLst>
          </p:nvPr>
        </p:nvGraphicFramePr>
        <p:xfrm>
          <a:off x="2355790" y="1601864"/>
          <a:ext cx="3835221" cy="207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Légende : encadrée 22">
            <a:extLst>
              <a:ext uri="{FF2B5EF4-FFF2-40B4-BE49-F238E27FC236}">
                <a16:creationId xmlns:a16="http://schemas.microsoft.com/office/drawing/2014/main" id="{3380729B-29E9-4843-9CAC-E57EDB9171C9}"/>
              </a:ext>
            </a:extLst>
          </p:cNvPr>
          <p:cNvSpPr/>
          <p:nvPr/>
        </p:nvSpPr>
        <p:spPr>
          <a:xfrm>
            <a:off x="228424" y="1036319"/>
            <a:ext cx="2020430" cy="1127761"/>
          </a:xfrm>
          <a:prstGeom prst="borderCallout1">
            <a:avLst>
              <a:gd name="adj1" fmla="val 47758"/>
              <a:gd name="adj2" fmla="val 101968"/>
              <a:gd name="adj3" fmla="val 84910"/>
              <a:gd name="adj4" fmla="val 109399"/>
            </a:avLst>
          </a:prstGeom>
          <a:solidFill>
            <a:schemeClr val="bg1"/>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43A1061D-CDBE-4045-979D-1F9B7BA40589}"/>
              </a:ext>
            </a:extLst>
          </p:cNvPr>
          <p:cNvSpPr txBox="1"/>
          <p:nvPr/>
        </p:nvSpPr>
        <p:spPr>
          <a:xfrm>
            <a:off x="228424" y="1124811"/>
            <a:ext cx="2020430" cy="954107"/>
          </a:xfrm>
          <a:prstGeom prst="rect">
            <a:avLst/>
          </a:prstGeom>
          <a:noFill/>
        </p:spPr>
        <p:txBody>
          <a:bodyPr wrap="square">
            <a:spAutoFit/>
          </a:bodyPr>
          <a:lstStyle/>
          <a:p>
            <a:pPr algn="ctr"/>
            <a:r>
              <a:rPr lang="fr-FR" sz="800" dirty="0">
                <a:latin typeface="Marianne" panose="02000000000000000000" pitchFamily="2" charset="0"/>
              </a:rPr>
              <a:t>Il est crucial d'adapter le scénario en fonction de l'âge des enfants encadrés. </a:t>
            </a:r>
          </a:p>
          <a:p>
            <a:pPr algn="ctr"/>
            <a:r>
              <a:rPr lang="fr-FR" sz="800" dirty="0">
                <a:latin typeface="Marianne" panose="02000000000000000000" pitchFamily="2" charset="0"/>
              </a:rPr>
              <a:t>L'histoire du scénario doit être présentée de manière à être compréhensible et appropriée pour eux.</a:t>
            </a:r>
          </a:p>
        </p:txBody>
      </p:sp>
    </p:spTree>
    <p:extLst>
      <p:ext uri="{BB962C8B-B14F-4D97-AF65-F5344CB8AC3E}">
        <p14:creationId xmlns:p14="http://schemas.microsoft.com/office/powerpoint/2010/main" val="2254417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0AC3C5B-922D-4095-9EEA-044BE91F319F}"/>
              </a:ext>
            </a:extLst>
          </p:cNvPr>
          <p:cNvPicPr>
            <a:picLocks noChangeAspect="1"/>
          </p:cNvPicPr>
          <p:nvPr/>
        </p:nvPicPr>
        <p:blipFill rotWithShape="1">
          <a:blip r:embed="rId2"/>
          <a:srcRect l="-7720" t="-8333" r="-8515" b="-6852"/>
          <a:stretch/>
        </p:blipFill>
        <p:spPr>
          <a:xfrm>
            <a:off x="5384609" y="-531479"/>
            <a:ext cx="3276601" cy="49829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re 1">
            <a:extLst>
              <a:ext uri="{FF2B5EF4-FFF2-40B4-BE49-F238E27FC236}">
                <a16:creationId xmlns:a16="http://schemas.microsoft.com/office/drawing/2014/main" id="{FD5F8CEA-EDB7-4D4C-91AD-9CF4716DBC9B}"/>
              </a:ext>
            </a:extLst>
          </p:cNvPr>
          <p:cNvSpPr>
            <a:spLocks noGrp="1"/>
          </p:cNvSpPr>
          <p:nvPr>
            <p:ph type="title"/>
          </p:nvPr>
        </p:nvSpPr>
        <p:spPr>
          <a:xfrm>
            <a:off x="1330960" y="446954"/>
            <a:ext cx="8342974" cy="359999"/>
          </a:xfrm>
        </p:spPr>
        <p:txBody>
          <a:bodyPr/>
          <a:lstStyle/>
          <a:p>
            <a:r>
              <a:rPr lang="fr-FR" b="0" dirty="0">
                <a:effectLst/>
                <a:latin typeface="Marianne" panose="02000000000000000000" pitchFamily="2" charset="0"/>
                <a:ea typeface="Times New Roman" panose="02020603050405020304" pitchFamily="18" charset="0"/>
                <a:cs typeface="Times New Roman" panose="02020603050405020304" pitchFamily="18" charset="0"/>
              </a:rPr>
              <a:t>Cellule d’animation </a:t>
            </a:r>
            <a:endParaRPr lang="fr-FR" b="0" dirty="0"/>
          </a:p>
        </p:txBody>
      </p:sp>
      <p:sp>
        <p:nvSpPr>
          <p:cNvPr id="3" name="Espace réservé du contenu 2">
            <a:extLst>
              <a:ext uri="{FF2B5EF4-FFF2-40B4-BE49-F238E27FC236}">
                <a16:creationId xmlns:a16="http://schemas.microsoft.com/office/drawing/2014/main" id="{A33A9EF8-A5F2-4167-B00F-2EBD179519B9}"/>
              </a:ext>
            </a:extLst>
          </p:cNvPr>
          <p:cNvSpPr>
            <a:spLocks noGrp="1"/>
          </p:cNvSpPr>
          <p:nvPr>
            <p:ph idx="1"/>
          </p:nvPr>
        </p:nvSpPr>
        <p:spPr>
          <a:xfrm>
            <a:off x="319601" y="1070697"/>
            <a:ext cx="4056164" cy="572625"/>
          </a:xfrm>
        </p:spPr>
        <p:txBody>
          <a:bodyPr/>
          <a:lstStyle/>
          <a:p>
            <a:pPr algn="ctr"/>
            <a:r>
              <a:rPr lang="fr-FR" sz="1200" dirty="0">
                <a:effectLst/>
                <a:latin typeface="Marianne" panose="02000000000000000000" pitchFamily="2" charset="0"/>
                <a:ea typeface="Times New Roman" panose="02020603050405020304" pitchFamily="18" charset="0"/>
                <a:cs typeface="Arial" panose="020B0604020202020204" pitchFamily="34" charset="0"/>
              </a:rPr>
              <a:t>La cellule d’animation sera composée d’observateur(s) et d’un répondant à l’appel au 17. </a:t>
            </a:r>
          </a:p>
          <a:p>
            <a:pPr algn="ctr"/>
            <a:r>
              <a:rPr lang="fr-FR" sz="1200" dirty="0">
                <a:effectLst/>
                <a:latin typeface="Marianne" panose="02000000000000000000" pitchFamily="2" charset="0"/>
                <a:ea typeface="Times New Roman" panose="02020603050405020304" pitchFamily="18" charset="0"/>
                <a:cs typeface="Arial" panose="020B0604020202020204" pitchFamily="34" charset="0"/>
              </a:rPr>
              <a:t>Selon leur disponibilité, les partenaires extérieurs (police, gendarmerie, EMS) participent à la cellule d’animation et à l’observation de l’exercice.</a:t>
            </a:r>
          </a:p>
          <a:p>
            <a:pPr algn="ctr"/>
            <a:endParaRPr lang="fr-FR" sz="800" dirty="0"/>
          </a:p>
        </p:txBody>
      </p:sp>
      <p:pic>
        <p:nvPicPr>
          <p:cNvPr id="25" name="Image 24">
            <a:extLst>
              <a:ext uri="{FF2B5EF4-FFF2-40B4-BE49-F238E27FC236}">
                <a16:creationId xmlns:a16="http://schemas.microsoft.com/office/drawing/2014/main" id="{F048A47B-5025-4C22-B438-71FEDA66633E}"/>
              </a:ext>
            </a:extLst>
          </p:cNvPr>
          <p:cNvPicPr>
            <a:picLocks noChangeAspect="1"/>
          </p:cNvPicPr>
          <p:nvPr/>
        </p:nvPicPr>
        <p:blipFill>
          <a:blip r:embed="rId3"/>
          <a:stretch>
            <a:fillRect/>
          </a:stretch>
        </p:blipFill>
        <p:spPr>
          <a:xfrm>
            <a:off x="314712" y="2499173"/>
            <a:ext cx="3276601" cy="2284327"/>
          </a:xfrm>
          <a:prstGeom prst="rect">
            <a:avLst/>
          </a:prstGeom>
        </p:spPr>
      </p:pic>
      <p:sp>
        <p:nvSpPr>
          <p:cNvPr id="27" name="ZoneTexte 26">
            <a:extLst>
              <a:ext uri="{FF2B5EF4-FFF2-40B4-BE49-F238E27FC236}">
                <a16:creationId xmlns:a16="http://schemas.microsoft.com/office/drawing/2014/main" id="{435887BC-5C50-4438-B924-13353BDE974D}"/>
              </a:ext>
            </a:extLst>
          </p:cNvPr>
          <p:cNvSpPr txBox="1"/>
          <p:nvPr/>
        </p:nvSpPr>
        <p:spPr>
          <a:xfrm>
            <a:off x="142674" y="3621122"/>
            <a:ext cx="3966189" cy="613053"/>
          </a:xfrm>
          <a:prstGeom prst="rect">
            <a:avLst/>
          </a:prstGeom>
          <a:solidFill>
            <a:schemeClr val="bg1"/>
          </a:solidFill>
          <a:ln>
            <a:solidFill>
              <a:schemeClr val="accent2">
                <a:lumMod val="60000"/>
                <a:lumOff val="40000"/>
              </a:schemeClr>
            </a:solidFill>
          </a:ln>
        </p:spPr>
        <p:txBody>
          <a:bodyPr wrap="square">
            <a:spAutoFit/>
          </a:bodyPr>
          <a:lstStyle/>
          <a:p>
            <a:pPr marR="38100" algn="ctr">
              <a:lnSpc>
                <a:spcPct val="94000"/>
              </a:lnSpc>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Lorsque vous appelez dans le cadre de l’exercice, en premier lieu, prononcez les mots</a:t>
            </a:r>
          </a:p>
          <a:p>
            <a:pPr marR="38100" algn="ctr">
              <a:lnSpc>
                <a:spcPct val="94000"/>
              </a:lnSpc>
              <a:tabLst>
                <a:tab pos="914400" algn="l"/>
              </a:tabLst>
            </a:pPr>
            <a:r>
              <a:rPr lang="fr-FR" sz="1200" dirty="0">
                <a:effectLst/>
                <a:latin typeface="Marianne" panose="02000000000000000000" pitchFamily="2" charset="0"/>
                <a:ea typeface="Times New Roman" panose="02020603050405020304" pitchFamily="18" charset="0"/>
                <a:cs typeface="Arial" panose="020B0604020202020204" pitchFamily="34" charset="0"/>
              </a:rPr>
              <a:t> </a:t>
            </a:r>
            <a:r>
              <a:rPr lang="fr-FR" sz="1200" dirty="0">
                <a:solidFill>
                  <a:schemeClr val="accent3">
                    <a:lumMod val="50000"/>
                  </a:schemeClr>
                </a:solidFill>
                <a:effectLst/>
                <a:latin typeface="Marianne" panose="02000000000000000000" pitchFamily="2" charset="0"/>
                <a:ea typeface="Times New Roman" panose="02020603050405020304" pitchFamily="18" charset="0"/>
                <a:cs typeface="Arial" panose="020B0604020202020204" pitchFamily="34" charset="0"/>
              </a:rPr>
              <a:t>«</a:t>
            </a:r>
            <a:r>
              <a:rPr lang="fr-FR" sz="1200" dirty="0">
                <a:solidFill>
                  <a:srgbClr val="00C18E"/>
                </a:solidFill>
                <a:effectLst/>
                <a:latin typeface="Marianne" panose="02000000000000000000" pitchFamily="2" charset="0"/>
                <a:ea typeface="Times New Roman" panose="02020603050405020304" pitchFamily="18" charset="0"/>
                <a:cs typeface="Arial" panose="020B0604020202020204" pitchFamily="34" charset="0"/>
              </a:rPr>
              <a:t> </a:t>
            </a:r>
            <a:r>
              <a:rPr lang="fr-FR" sz="1200" dirty="0">
                <a:solidFill>
                  <a:srgbClr val="806A00"/>
                </a:solidFill>
                <a:effectLst/>
                <a:latin typeface="Marianne" panose="02000000000000000000" pitchFamily="2" charset="0"/>
                <a:ea typeface="Times New Roman" panose="02020603050405020304" pitchFamily="18" charset="0"/>
                <a:cs typeface="Arial" panose="020B0604020202020204" pitchFamily="34" charset="0"/>
              </a:rPr>
              <a:t>EXERCICE-EXERCICE-EXERCICE »</a:t>
            </a:r>
            <a:endParaRPr lang="fr-FR" sz="1400" dirty="0">
              <a:effectLst/>
              <a:latin typeface="Marianne" panose="02000000000000000000" pitchFamily="2"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385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arré corné 11">
            <a:extLst>
              <a:ext uri="{FF2B5EF4-FFF2-40B4-BE49-F238E27FC236}">
                <a16:creationId xmlns:a16="http://schemas.microsoft.com/office/drawing/2014/main" id="{B5E39D7E-6A19-43CC-B417-726134DE6C84}"/>
              </a:ext>
            </a:extLst>
          </p:cNvPr>
          <p:cNvSpPr/>
          <p:nvPr/>
        </p:nvSpPr>
        <p:spPr>
          <a:xfrm>
            <a:off x="5349194" y="265878"/>
            <a:ext cx="3175634" cy="4611744"/>
          </a:xfrm>
          <a:prstGeom prst="foldedCorner">
            <a:avLst/>
          </a:prstGeom>
          <a:solidFill>
            <a:srgbClr val="E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A8F202D-3FBB-46FC-9CF3-49B053D49D2B}"/>
              </a:ext>
            </a:extLst>
          </p:cNvPr>
          <p:cNvSpPr>
            <a:spLocks noGrp="1"/>
          </p:cNvSpPr>
          <p:nvPr>
            <p:ph type="title"/>
          </p:nvPr>
        </p:nvSpPr>
        <p:spPr>
          <a:xfrm>
            <a:off x="1310640" y="265878"/>
            <a:ext cx="8220119" cy="720000"/>
          </a:xfrm>
        </p:spPr>
        <p:txBody>
          <a:bodyPr/>
          <a:lstStyle/>
          <a:p>
            <a:r>
              <a:rPr lang="fr-FR" b="0" dirty="0">
                <a:latin typeface="Marianne" panose="02000000000000000000" pitchFamily="2" charset="0"/>
              </a:rPr>
              <a:t>Fiche d’observation</a:t>
            </a:r>
          </a:p>
        </p:txBody>
      </p:sp>
      <p:sp>
        <p:nvSpPr>
          <p:cNvPr id="8" name="ZoneTexte 7">
            <a:extLst>
              <a:ext uri="{FF2B5EF4-FFF2-40B4-BE49-F238E27FC236}">
                <a16:creationId xmlns:a16="http://schemas.microsoft.com/office/drawing/2014/main" id="{ABA05928-75B7-4116-9B07-89916DC28A5D}"/>
              </a:ext>
            </a:extLst>
          </p:cNvPr>
          <p:cNvSpPr txBox="1"/>
          <p:nvPr/>
        </p:nvSpPr>
        <p:spPr>
          <a:xfrm>
            <a:off x="5441472" y="388548"/>
            <a:ext cx="4770120" cy="396134"/>
          </a:xfrm>
          <a:prstGeom prst="rect">
            <a:avLst/>
          </a:prstGeom>
          <a:noFill/>
        </p:spPr>
        <p:txBody>
          <a:bodyPr wrap="square">
            <a:spAutoFit/>
          </a:bodyPr>
          <a:lstStyle/>
          <a:p>
            <a:pPr marR="38100">
              <a:lnSpc>
                <a:spcPct val="94000"/>
              </a:lnSpc>
              <a:tabLst>
                <a:tab pos="914400" algn="l"/>
              </a:tabLst>
            </a:pPr>
            <a:r>
              <a:rPr lang="fr-FR" sz="1050" kern="0" dirty="0">
                <a:solidFill>
                  <a:srgbClr val="5555C0"/>
                </a:solidFill>
                <a:effectLst/>
                <a:latin typeface="Marianne" panose="02000000000000000000" pitchFamily="2" charset="0"/>
                <a:ea typeface="Times New Roman" panose="02020603050405020304" pitchFamily="18" charset="0"/>
                <a:cs typeface="Arial" panose="020B0604020202020204" pitchFamily="34" charset="0"/>
              </a:rPr>
              <a:t>Fiche d’observation,</a:t>
            </a:r>
          </a:p>
          <a:p>
            <a:pPr marR="38100">
              <a:lnSpc>
                <a:spcPct val="94000"/>
              </a:lnSpc>
              <a:tabLst>
                <a:tab pos="914400" algn="l"/>
              </a:tabLst>
            </a:pPr>
            <a:r>
              <a:rPr lang="fr-FR" sz="1050" kern="0" dirty="0">
                <a:solidFill>
                  <a:srgbClr val="5555C0"/>
                </a:solidFill>
                <a:effectLst/>
                <a:latin typeface="Marianne" panose="02000000000000000000" pitchFamily="2" charset="0"/>
                <a:ea typeface="Times New Roman" panose="02020603050405020304" pitchFamily="18" charset="0"/>
                <a:cs typeface="Arial" panose="020B0604020202020204" pitchFamily="34" charset="0"/>
              </a:rPr>
              <a:t> personnel établissement</a:t>
            </a:r>
          </a:p>
        </p:txBody>
      </p:sp>
      <p:sp>
        <p:nvSpPr>
          <p:cNvPr id="9" name="ZoneTexte 8">
            <a:extLst>
              <a:ext uri="{FF2B5EF4-FFF2-40B4-BE49-F238E27FC236}">
                <a16:creationId xmlns:a16="http://schemas.microsoft.com/office/drawing/2014/main" id="{99083712-B77D-465F-B6DE-A2FAEE3AC762}"/>
              </a:ext>
            </a:extLst>
          </p:cNvPr>
          <p:cNvSpPr txBox="1"/>
          <p:nvPr/>
        </p:nvSpPr>
        <p:spPr>
          <a:xfrm>
            <a:off x="736750" y="616234"/>
            <a:ext cx="7788078" cy="261610"/>
          </a:xfrm>
          <a:prstGeom prst="rect">
            <a:avLst/>
          </a:prstGeom>
          <a:noFill/>
        </p:spPr>
        <p:txBody>
          <a:bodyPr wrap="square" rtlCol="0">
            <a:spAutoFit/>
          </a:bodyPr>
          <a:lstStyle/>
          <a:p>
            <a:r>
              <a:rPr lang="fr-FR" sz="1100" dirty="0">
                <a:latin typeface="Marianne" panose="02000000000000000000" pitchFamily="2" charset="0"/>
              </a:rPr>
              <a:t>L’une des deux fiches peut être attribuée à l’observateur:</a:t>
            </a:r>
          </a:p>
        </p:txBody>
      </p:sp>
      <p:pic>
        <p:nvPicPr>
          <p:cNvPr id="11" name="Image 10">
            <a:extLst>
              <a:ext uri="{FF2B5EF4-FFF2-40B4-BE49-F238E27FC236}">
                <a16:creationId xmlns:a16="http://schemas.microsoft.com/office/drawing/2014/main" id="{23F639B4-04E8-46B8-8C7B-8DD468CBC71A}"/>
              </a:ext>
            </a:extLst>
          </p:cNvPr>
          <p:cNvPicPr>
            <a:picLocks noChangeAspect="1"/>
          </p:cNvPicPr>
          <p:nvPr/>
        </p:nvPicPr>
        <p:blipFill>
          <a:blip r:embed="rId2"/>
          <a:stretch>
            <a:fillRect/>
          </a:stretch>
        </p:blipFill>
        <p:spPr>
          <a:xfrm>
            <a:off x="5697758" y="705894"/>
            <a:ext cx="2586177" cy="3958666"/>
          </a:xfrm>
          <a:prstGeom prst="rect">
            <a:avLst/>
          </a:prstGeom>
        </p:spPr>
      </p:pic>
      <p:sp>
        <p:nvSpPr>
          <p:cNvPr id="13" name="Rectangle : carré corné 12">
            <a:extLst>
              <a:ext uri="{FF2B5EF4-FFF2-40B4-BE49-F238E27FC236}">
                <a16:creationId xmlns:a16="http://schemas.microsoft.com/office/drawing/2014/main" id="{32996583-9CB9-456F-80FD-80E246B9EC86}"/>
              </a:ext>
            </a:extLst>
          </p:cNvPr>
          <p:cNvSpPr/>
          <p:nvPr/>
        </p:nvSpPr>
        <p:spPr>
          <a:xfrm>
            <a:off x="527370" y="877844"/>
            <a:ext cx="3357868" cy="4174715"/>
          </a:xfrm>
          <a:prstGeom prst="foldedCorner">
            <a:avLst/>
          </a:prstGeom>
          <a:solidFill>
            <a:srgbClr val="E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837EAFD0-1A73-4052-9409-FCB6E7A5A690}"/>
              </a:ext>
            </a:extLst>
          </p:cNvPr>
          <p:cNvSpPr>
            <a:spLocks noGrp="1"/>
          </p:cNvSpPr>
          <p:nvPr>
            <p:ph idx="1"/>
          </p:nvPr>
        </p:nvSpPr>
        <p:spPr>
          <a:xfrm>
            <a:off x="860065" y="934938"/>
            <a:ext cx="2959933" cy="312550"/>
          </a:xfrm>
        </p:spPr>
        <p:txBody>
          <a:bodyPr/>
          <a:lstStyle/>
          <a:p>
            <a:r>
              <a:rPr lang="fr-FR" kern="0" dirty="0">
                <a:solidFill>
                  <a:srgbClr val="5555C0"/>
                </a:solidFill>
                <a:latin typeface="Marianne" panose="02000000000000000000" pitchFamily="2" charset="0"/>
                <a:cs typeface="Arial" panose="020B0604020202020204" pitchFamily="34" charset="0"/>
              </a:rPr>
              <a:t>Fiche d’observation simplifiée, </a:t>
            </a:r>
          </a:p>
          <a:p>
            <a:r>
              <a:rPr lang="fr-FR" kern="0" dirty="0">
                <a:solidFill>
                  <a:srgbClr val="5555C0"/>
                </a:solidFill>
                <a:latin typeface="Marianne" panose="02000000000000000000" pitchFamily="2" charset="0"/>
                <a:cs typeface="Arial" panose="020B0604020202020204" pitchFamily="34" charset="0"/>
              </a:rPr>
              <a:t>observateur de « zone »</a:t>
            </a:r>
          </a:p>
          <a:p>
            <a:endParaRPr lang="fr-FR" dirty="0"/>
          </a:p>
        </p:txBody>
      </p:sp>
      <p:pic>
        <p:nvPicPr>
          <p:cNvPr id="17" name="Image 16">
            <a:extLst>
              <a:ext uri="{FF2B5EF4-FFF2-40B4-BE49-F238E27FC236}">
                <a16:creationId xmlns:a16="http://schemas.microsoft.com/office/drawing/2014/main" id="{35F43475-4277-4283-9547-FB4823D34C83}"/>
              </a:ext>
            </a:extLst>
          </p:cNvPr>
          <p:cNvPicPr>
            <a:picLocks noChangeAspect="1"/>
          </p:cNvPicPr>
          <p:nvPr/>
        </p:nvPicPr>
        <p:blipFill>
          <a:blip r:embed="rId3"/>
          <a:stretch>
            <a:fillRect/>
          </a:stretch>
        </p:blipFill>
        <p:spPr>
          <a:xfrm>
            <a:off x="789709" y="1328346"/>
            <a:ext cx="2669772" cy="3686569"/>
          </a:xfrm>
          <a:prstGeom prst="rect">
            <a:avLst/>
          </a:prstGeom>
        </p:spPr>
      </p:pic>
      <p:sp>
        <p:nvSpPr>
          <p:cNvPr id="18" name="Rectangle 17">
            <a:extLst>
              <a:ext uri="{FF2B5EF4-FFF2-40B4-BE49-F238E27FC236}">
                <a16:creationId xmlns:a16="http://schemas.microsoft.com/office/drawing/2014/main" id="{C33F6D1F-7EA0-4340-AB8B-448E9CB1F759}"/>
              </a:ext>
            </a:extLst>
          </p:cNvPr>
          <p:cNvSpPr/>
          <p:nvPr/>
        </p:nvSpPr>
        <p:spPr>
          <a:xfrm>
            <a:off x="736750" y="2712720"/>
            <a:ext cx="802490" cy="155515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B3BADFB3-558D-4C63-9303-68B279FDFEFF}"/>
              </a:ext>
            </a:extLst>
          </p:cNvPr>
          <p:cNvSpPr/>
          <p:nvPr/>
        </p:nvSpPr>
        <p:spPr>
          <a:xfrm>
            <a:off x="5646420" y="1135038"/>
            <a:ext cx="822960" cy="105190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732EF09-AD55-4E21-96F0-97D65DC33246}"/>
              </a:ext>
            </a:extLst>
          </p:cNvPr>
          <p:cNvSpPr/>
          <p:nvPr/>
        </p:nvSpPr>
        <p:spPr>
          <a:xfrm>
            <a:off x="5673106" y="4001315"/>
            <a:ext cx="822960" cy="66324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2723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arré corné 14">
            <a:extLst>
              <a:ext uri="{FF2B5EF4-FFF2-40B4-BE49-F238E27FC236}">
                <a16:creationId xmlns:a16="http://schemas.microsoft.com/office/drawing/2014/main" id="{97D79310-5EFE-4CEB-89F6-765935C726F7}"/>
              </a:ext>
            </a:extLst>
          </p:cNvPr>
          <p:cNvSpPr/>
          <p:nvPr/>
        </p:nvSpPr>
        <p:spPr>
          <a:xfrm>
            <a:off x="4958257" y="1249650"/>
            <a:ext cx="3866143" cy="3309541"/>
          </a:xfrm>
          <a:prstGeom prst="foldedCorne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arré corné 13">
            <a:extLst>
              <a:ext uri="{FF2B5EF4-FFF2-40B4-BE49-F238E27FC236}">
                <a16:creationId xmlns:a16="http://schemas.microsoft.com/office/drawing/2014/main" id="{33CC9722-5757-44A0-AC8D-3D19599428D3}"/>
              </a:ext>
            </a:extLst>
          </p:cNvPr>
          <p:cNvSpPr/>
          <p:nvPr/>
        </p:nvSpPr>
        <p:spPr>
          <a:xfrm>
            <a:off x="319602" y="1265957"/>
            <a:ext cx="3866143" cy="3384872"/>
          </a:xfrm>
          <a:prstGeom prst="foldedCorner">
            <a:avLst/>
          </a:prstGeom>
          <a:solidFill>
            <a:srgbClr val="C6C6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A703F0A-6515-4C9B-8BE7-52864982F910}"/>
              </a:ext>
            </a:extLst>
          </p:cNvPr>
          <p:cNvSpPr>
            <a:spLocks noGrp="1"/>
          </p:cNvSpPr>
          <p:nvPr>
            <p:ph type="title"/>
          </p:nvPr>
        </p:nvSpPr>
        <p:spPr>
          <a:xfrm>
            <a:off x="1310640" y="374615"/>
            <a:ext cx="7210214" cy="360000"/>
          </a:xfrm>
        </p:spPr>
        <p:txBody>
          <a:bodyPr/>
          <a:lstStyle/>
          <a:p>
            <a:r>
              <a:rPr lang="fr-FR" b="0" dirty="0">
                <a:latin typeface="Marianne" panose="02000000000000000000" pitchFamily="2" charset="0"/>
                <a:cs typeface="Times New Roman" panose="02020603050405020304" pitchFamily="18" charset="0"/>
              </a:rPr>
              <a:t>Communication</a:t>
            </a:r>
            <a:endParaRPr lang="fr-FR" b="0" dirty="0">
              <a:latin typeface="Marianne" panose="02000000000000000000" pitchFamily="2" charset="0"/>
            </a:endParaRPr>
          </a:p>
        </p:txBody>
      </p:sp>
      <p:sp>
        <p:nvSpPr>
          <p:cNvPr id="3" name="Espace réservé du contenu 2">
            <a:extLst>
              <a:ext uri="{FF2B5EF4-FFF2-40B4-BE49-F238E27FC236}">
                <a16:creationId xmlns:a16="http://schemas.microsoft.com/office/drawing/2014/main" id="{F6A26E5B-6DCC-49F5-B23A-539D209BC3D6}"/>
              </a:ext>
            </a:extLst>
          </p:cNvPr>
          <p:cNvSpPr>
            <a:spLocks noGrp="1"/>
          </p:cNvSpPr>
          <p:nvPr>
            <p:ph idx="1"/>
          </p:nvPr>
        </p:nvSpPr>
        <p:spPr>
          <a:xfrm>
            <a:off x="319600" y="1006997"/>
            <a:ext cx="1075946" cy="258959"/>
          </a:xfrm>
        </p:spPr>
        <p:txBody>
          <a:bodyPr/>
          <a:lstStyle/>
          <a:p>
            <a:r>
              <a:rPr lang="fr-FR" sz="1600" dirty="0">
                <a:solidFill>
                  <a:schemeClr val="accent2">
                    <a:lumMod val="60000"/>
                    <a:lumOff val="40000"/>
                  </a:schemeClr>
                </a:solidFill>
                <a:latin typeface="Marianne" panose="02000000000000000000" pitchFamily="2" charset="0"/>
              </a:rPr>
              <a:t>EXTERNE</a:t>
            </a:r>
          </a:p>
        </p:txBody>
      </p:sp>
      <p:sp>
        <p:nvSpPr>
          <p:cNvPr id="7" name="Espace réservé du contenu 2">
            <a:extLst>
              <a:ext uri="{FF2B5EF4-FFF2-40B4-BE49-F238E27FC236}">
                <a16:creationId xmlns:a16="http://schemas.microsoft.com/office/drawing/2014/main" id="{60B1A091-33CB-442D-8BDB-5069AB1A1751}"/>
              </a:ext>
            </a:extLst>
          </p:cNvPr>
          <p:cNvSpPr txBox="1">
            <a:spLocks/>
          </p:cNvSpPr>
          <p:nvPr/>
        </p:nvSpPr>
        <p:spPr bwMode="gray">
          <a:xfrm>
            <a:off x="7905792" y="999006"/>
            <a:ext cx="1005416" cy="2589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solidFill>
                  <a:schemeClr val="accent3">
                    <a:lumMod val="50000"/>
                  </a:schemeClr>
                </a:solidFill>
                <a:latin typeface="Marianne" panose="02000000000000000000" pitchFamily="2" charset="0"/>
              </a:rPr>
              <a:t>INTERNE</a:t>
            </a:r>
          </a:p>
        </p:txBody>
      </p:sp>
      <p:sp>
        <p:nvSpPr>
          <p:cNvPr id="9" name="ZoneTexte 8">
            <a:extLst>
              <a:ext uri="{FF2B5EF4-FFF2-40B4-BE49-F238E27FC236}">
                <a16:creationId xmlns:a16="http://schemas.microsoft.com/office/drawing/2014/main" id="{EC66A074-570A-4728-BD88-EA1C53A72349}"/>
              </a:ext>
            </a:extLst>
          </p:cNvPr>
          <p:cNvSpPr txBox="1"/>
          <p:nvPr/>
        </p:nvSpPr>
        <p:spPr>
          <a:xfrm>
            <a:off x="5364475" y="1338359"/>
            <a:ext cx="3044025" cy="1493101"/>
          </a:xfrm>
          <a:prstGeom prst="rect">
            <a:avLst/>
          </a:prstGeom>
          <a:noFill/>
        </p:spPr>
        <p:txBody>
          <a:bodyPr wrap="square">
            <a:spAutoFit/>
          </a:bodyPr>
          <a:lstStyle/>
          <a:p>
            <a:pPr marR="38100">
              <a:lnSpc>
                <a:spcPct val="94000"/>
              </a:lnSpc>
              <a:spcBef>
                <a:spcPts val="200"/>
              </a:spcBef>
              <a:tabLst>
                <a:tab pos="914400" algn="l"/>
              </a:tabLst>
            </a:pPr>
            <a:r>
              <a:rPr lang="fr-FR" sz="1100" u="dotted" dirty="0">
                <a:solidFill>
                  <a:srgbClr val="5555C0"/>
                </a:solidFill>
                <a:latin typeface="Marianne" panose="02000000000000000000" pitchFamily="2" charset="0"/>
                <a:cs typeface="Times New Roman" panose="02020603050405020304" pitchFamily="18" charset="0"/>
              </a:rPr>
              <a:t>Communiquer sur un salon établissement via l’application TCHAP</a:t>
            </a:r>
          </a:p>
          <a:p>
            <a:pPr marR="38100" algn="just">
              <a:lnSpc>
                <a:spcPct val="94000"/>
              </a:lnSpc>
              <a:tabLst>
                <a:tab pos="914400" algn="l"/>
              </a:tabLst>
            </a:pPr>
            <a:r>
              <a:rPr lang="fr-FR" sz="1050" dirty="0">
                <a:effectLst/>
                <a:latin typeface="Marianne" panose="02000000000000000000" pitchFamily="2" charset="0"/>
                <a:ea typeface="Times New Roman" panose="02020603050405020304" pitchFamily="18" charset="0"/>
                <a:cs typeface="Arial" panose="020B0604020202020204" pitchFamily="34" charset="0"/>
              </a:rPr>
              <a:t> </a:t>
            </a:r>
          </a:p>
          <a:p>
            <a:pPr algn="ctr"/>
            <a:r>
              <a:rPr lang="fr-FR" sz="1200" dirty="0">
                <a:effectLst/>
                <a:latin typeface="Marianne" panose="02000000000000000000" pitchFamily="2" charset="0"/>
                <a:ea typeface="Times New Roman" panose="02020603050405020304" pitchFamily="18" charset="0"/>
                <a:cs typeface="Arial" panose="020B0604020202020204" pitchFamily="34" charset="0"/>
              </a:rPr>
              <a:t>Ce système de messagerie instantané est le système recommandé. Basé sur votre adresse e-mail professionnelle, elle est ouverte pour tout agent du secteur public. </a:t>
            </a:r>
            <a:endParaRPr lang="fr-FR" sz="1200" dirty="0"/>
          </a:p>
        </p:txBody>
      </p:sp>
      <p:sp>
        <p:nvSpPr>
          <p:cNvPr id="11" name="ZoneTexte 10">
            <a:extLst>
              <a:ext uri="{FF2B5EF4-FFF2-40B4-BE49-F238E27FC236}">
                <a16:creationId xmlns:a16="http://schemas.microsoft.com/office/drawing/2014/main" id="{4DCB7583-509B-420F-8192-25818B18570E}"/>
              </a:ext>
            </a:extLst>
          </p:cNvPr>
          <p:cNvSpPr txBox="1"/>
          <p:nvPr/>
        </p:nvSpPr>
        <p:spPr>
          <a:xfrm>
            <a:off x="5576376" y="2951537"/>
            <a:ext cx="2620221" cy="859081"/>
          </a:xfrm>
          <a:prstGeom prst="rect">
            <a:avLst/>
          </a:prstGeom>
          <a:noFill/>
        </p:spPr>
        <p:txBody>
          <a:bodyPr wrap="square">
            <a:spAutoFit/>
          </a:bodyPr>
          <a:lstStyle/>
          <a:p>
            <a:pPr marL="171450" marR="38100" indent="-171450" algn="just">
              <a:lnSpc>
                <a:spcPct val="94000"/>
              </a:lnSpc>
              <a:buClr>
                <a:schemeClr val="accent2">
                  <a:lumMod val="60000"/>
                  <a:lumOff val="40000"/>
                </a:schemeClr>
              </a:buClr>
              <a:buFont typeface="Wingdings" panose="05000000000000000000" pitchFamily="2" charset="2"/>
              <a:buChar char="ü"/>
              <a:tabLst>
                <a:tab pos="914400" algn="l"/>
              </a:tabLst>
            </a:pPr>
            <a:r>
              <a:rPr lang="fr-FR" sz="1050" b="1" dirty="0">
                <a:effectLst/>
                <a:latin typeface="Marianne" panose="02000000000000000000" pitchFamily="2" charset="0"/>
                <a:ea typeface="Times New Roman" panose="02020603050405020304" pitchFamily="18" charset="0"/>
                <a:cs typeface="Arial" panose="020B0604020202020204" pitchFamily="34" charset="0"/>
              </a:rPr>
              <a:t>tester l’efficacité du réseau choisi au préalable.</a:t>
            </a:r>
          </a:p>
          <a:p>
            <a:pPr marL="171450" marR="38100" indent="-171450" algn="just">
              <a:lnSpc>
                <a:spcPct val="94000"/>
              </a:lnSpc>
              <a:buClr>
                <a:schemeClr val="accent2">
                  <a:lumMod val="60000"/>
                  <a:lumOff val="40000"/>
                </a:schemeClr>
              </a:buClr>
              <a:buFont typeface="Wingdings" panose="05000000000000000000" pitchFamily="2" charset="2"/>
              <a:buChar char="ü"/>
              <a:tabLst>
                <a:tab pos="914400" algn="l"/>
              </a:tabLst>
            </a:pPr>
            <a:r>
              <a:rPr lang="fr-FR" sz="1050" b="1" dirty="0">
                <a:effectLst/>
                <a:latin typeface="Marianne" panose="02000000000000000000" pitchFamily="2" charset="0"/>
                <a:ea typeface="Times New Roman" panose="02020603050405020304" pitchFamily="18" charset="0"/>
                <a:cs typeface="Arial" panose="020B0604020202020204" pitchFamily="34" charset="0"/>
              </a:rPr>
              <a:t> par tous les membres.</a:t>
            </a:r>
          </a:p>
          <a:p>
            <a:pPr marL="171450" marR="38100" indent="-171450" algn="just">
              <a:lnSpc>
                <a:spcPct val="94000"/>
              </a:lnSpc>
              <a:buClr>
                <a:schemeClr val="accent2">
                  <a:lumMod val="60000"/>
                  <a:lumOff val="40000"/>
                </a:schemeClr>
              </a:buClr>
              <a:buFont typeface="Wingdings" panose="05000000000000000000" pitchFamily="2" charset="2"/>
              <a:buChar char="ü"/>
              <a:tabLst>
                <a:tab pos="914400" algn="l"/>
              </a:tabLst>
            </a:pPr>
            <a:r>
              <a:rPr lang="fr-FR" sz="1050" b="1" dirty="0">
                <a:effectLst/>
                <a:latin typeface="Marianne" panose="02000000000000000000" pitchFamily="2" charset="0"/>
                <a:ea typeface="Times New Roman" panose="02020603050405020304" pitchFamily="18" charset="0"/>
                <a:cs typeface="Arial" panose="020B0604020202020204" pitchFamily="34" charset="0"/>
              </a:rPr>
              <a:t> à différents endroits de l’école</a:t>
            </a:r>
            <a:r>
              <a:rPr lang="fr-FR" sz="1050" dirty="0">
                <a:effectLst/>
                <a:latin typeface="Marianne" panose="02000000000000000000" pitchFamily="2" charset="0"/>
                <a:ea typeface="Times New Roman" panose="02020603050405020304" pitchFamily="18" charset="0"/>
                <a:cs typeface="Arial" panose="020B0604020202020204" pitchFamily="34" charset="0"/>
              </a:rPr>
              <a:t>. </a:t>
            </a:r>
          </a:p>
          <a:p>
            <a:pPr marR="38100" algn="just">
              <a:lnSpc>
                <a:spcPct val="94000"/>
              </a:lnSpc>
              <a:buClr>
                <a:schemeClr val="accent2">
                  <a:lumMod val="60000"/>
                  <a:lumOff val="40000"/>
                </a:schemeClr>
              </a:buClr>
              <a:tabLst>
                <a:tab pos="914400" algn="l"/>
              </a:tabLst>
            </a:pPr>
            <a:endParaRPr lang="fr-FR" sz="1100" dirty="0">
              <a:effectLst/>
              <a:latin typeface="Marianne" panose="02000000000000000000" pitchFamily="2" charset="0"/>
              <a:ea typeface="Times New Roman" panose="02020603050405020304" pitchFamily="18" charset="0"/>
              <a:cs typeface="Arial" panose="020B0604020202020204" pitchFamily="34" charset="0"/>
            </a:endParaRPr>
          </a:p>
        </p:txBody>
      </p:sp>
      <p:sp>
        <p:nvSpPr>
          <p:cNvPr id="12" name="ZoneTexte 11">
            <a:extLst>
              <a:ext uri="{FF2B5EF4-FFF2-40B4-BE49-F238E27FC236}">
                <a16:creationId xmlns:a16="http://schemas.microsoft.com/office/drawing/2014/main" id="{5D027A74-01B8-423D-A7BE-AB445C08828E}"/>
              </a:ext>
            </a:extLst>
          </p:cNvPr>
          <p:cNvSpPr txBox="1"/>
          <p:nvPr/>
        </p:nvSpPr>
        <p:spPr>
          <a:xfrm>
            <a:off x="481128" y="1320884"/>
            <a:ext cx="3543090" cy="3548600"/>
          </a:xfrm>
          <a:prstGeom prst="rect">
            <a:avLst/>
          </a:prstGeom>
          <a:noFill/>
        </p:spPr>
        <p:txBody>
          <a:bodyPr wrap="square">
            <a:spAutoFit/>
          </a:bodyPr>
          <a:lstStyle/>
          <a:p>
            <a:pPr marR="38100" algn="just">
              <a:lnSpc>
                <a:spcPct val="94000"/>
              </a:lnSpc>
              <a:spcBef>
                <a:spcPts val="200"/>
              </a:spcBef>
              <a:tabLst>
                <a:tab pos="914400" algn="l"/>
              </a:tabLst>
            </a:pPr>
            <a:r>
              <a:rPr lang="fr-FR" sz="1100" u="dotted" dirty="0">
                <a:solidFill>
                  <a:schemeClr val="accent2">
                    <a:lumMod val="60000"/>
                    <a:lumOff val="40000"/>
                  </a:schemeClr>
                </a:solidFill>
                <a:effectLst/>
                <a:latin typeface="Marianne" panose="02000000000000000000" pitchFamily="2" charset="0"/>
                <a:ea typeface="Times New Roman" panose="02020603050405020304" pitchFamily="18" charset="0"/>
                <a:cs typeface="Times New Roman" panose="02020603050405020304" pitchFamily="18" charset="0"/>
              </a:rPr>
              <a:t>Informer les parents de la date et de l’horaire retenus</a:t>
            </a:r>
          </a:p>
          <a:p>
            <a:pPr marR="38100" algn="just">
              <a:lnSpc>
                <a:spcPct val="94000"/>
              </a:lnSpc>
              <a:tabLst>
                <a:tab pos="914400" algn="l"/>
              </a:tabLst>
            </a:pPr>
            <a:r>
              <a:rPr lang="fr-FR" sz="1050" dirty="0">
                <a:effectLst/>
                <a:latin typeface="Marianne" panose="02000000000000000000" pitchFamily="2" charset="0"/>
                <a:ea typeface="Times New Roman" panose="02020603050405020304" pitchFamily="18" charset="0"/>
                <a:cs typeface="Arial" panose="020B0604020202020204" pitchFamily="34" charset="0"/>
              </a:rPr>
              <a:t> </a:t>
            </a:r>
          </a:p>
          <a:p>
            <a:pPr algn="ctr"/>
            <a:r>
              <a:rPr lang="fr-FR" sz="1200" dirty="0">
                <a:effectLst/>
                <a:latin typeface="Marianne" panose="02000000000000000000" pitchFamily="2" charset="0"/>
                <a:ea typeface="Times New Roman" panose="02020603050405020304" pitchFamily="18" charset="0"/>
                <a:cs typeface="Arial" panose="020B0604020202020204" pitchFamily="34" charset="0"/>
              </a:rPr>
              <a:t>Sans être préci</a:t>
            </a:r>
            <a:r>
              <a:rPr lang="fr-FR" sz="1200" dirty="0">
                <a:latin typeface="Marianne" panose="02000000000000000000" pitchFamily="2" charset="0"/>
                <a:ea typeface="Times New Roman" panose="02020603050405020304" pitchFamily="18" charset="0"/>
                <a:cs typeface="Arial" panose="020B0604020202020204" pitchFamily="34" charset="0"/>
              </a:rPr>
              <a:t>s sur les objectifs et le scenario choisi, justifier de l’intérêt citoyen et pédagogique de ces exercices pourrait être utile.</a:t>
            </a:r>
          </a:p>
          <a:p>
            <a:pPr algn="ctr"/>
            <a:endParaRPr lang="fr-FR" sz="1200" dirty="0">
              <a:latin typeface="Marianne" panose="02000000000000000000" pitchFamily="2" charset="0"/>
              <a:ea typeface="Times New Roman" panose="02020603050405020304" pitchFamily="18" charset="0"/>
              <a:cs typeface="Arial" panose="020B0604020202020204" pitchFamily="34" charset="0"/>
            </a:endParaRPr>
          </a:p>
          <a:p>
            <a:pPr marR="38100" algn="just">
              <a:lnSpc>
                <a:spcPct val="94000"/>
              </a:lnSpc>
              <a:spcBef>
                <a:spcPts val="200"/>
              </a:spcBef>
              <a:tabLst>
                <a:tab pos="914400" algn="l"/>
              </a:tabLst>
            </a:pPr>
            <a:r>
              <a:rPr lang="fr-FR" sz="1100" u="dotted" dirty="0">
                <a:solidFill>
                  <a:schemeClr val="accent2">
                    <a:lumMod val="60000"/>
                    <a:lumOff val="40000"/>
                  </a:schemeClr>
                </a:solidFill>
                <a:latin typeface="Marianne" panose="02000000000000000000" pitchFamily="2" charset="0"/>
                <a:cs typeface="Times New Roman" panose="02020603050405020304" pitchFamily="18" charset="0"/>
              </a:rPr>
              <a:t>Préparer les élèves</a:t>
            </a:r>
          </a:p>
          <a:p>
            <a:endParaRPr lang="fr-FR" sz="1100" u="dotted" dirty="0">
              <a:latin typeface="Marianne" panose="02000000000000000000" pitchFamily="2" charset="0"/>
              <a:cs typeface="Times New Roman" panose="02020603050405020304" pitchFamily="18" charset="0"/>
            </a:endParaRPr>
          </a:p>
          <a:p>
            <a:pPr marL="171450" indent="-171450">
              <a:buClr>
                <a:schemeClr val="accent2">
                  <a:lumMod val="60000"/>
                  <a:lumOff val="40000"/>
                </a:schemeClr>
              </a:buClr>
              <a:buFont typeface="Wingdings" panose="05000000000000000000" pitchFamily="2" charset="2"/>
              <a:buChar char="ü"/>
            </a:pPr>
            <a:r>
              <a:rPr lang="fr-FR" sz="1050" b="1" dirty="0">
                <a:latin typeface="Marianne" panose="02000000000000000000" pitchFamily="2" charset="0"/>
                <a:cs typeface="Arial" panose="020B0604020202020204" pitchFamily="34" charset="0"/>
              </a:rPr>
              <a:t>Harmoniser les éléments de langage.</a:t>
            </a:r>
          </a:p>
          <a:p>
            <a:pPr marL="171450" indent="-171450">
              <a:buClr>
                <a:schemeClr val="accent2">
                  <a:lumMod val="60000"/>
                  <a:lumOff val="40000"/>
                </a:schemeClr>
              </a:buClr>
              <a:buFont typeface="Wingdings" panose="05000000000000000000" pitchFamily="2" charset="2"/>
              <a:buChar char="ü"/>
            </a:pPr>
            <a:r>
              <a:rPr lang="fr-FR" sz="1050" b="1" dirty="0">
                <a:latin typeface="Marianne" panose="02000000000000000000" pitchFamily="2" charset="0"/>
                <a:cs typeface="Arial" panose="020B0604020202020204" pitchFamily="34" charset="0"/>
              </a:rPr>
              <a:t>Permettre une préparation adaptée à l'âge des enfants, dans le cadre de séquences pédagogiques élaborées.</a:t>
            </a:r>
          </a:p>
          <a:p>
            <a:pPr marL="171450" indent="-171450">
              <a:buClr>
                <a:schemeClr val="accent2">
                  <a:lumMod val="60000"/>
                  <a:lumOff val="40000"/>
                </a:schemeClr>
              </a:buClr>
              <a:buFont typeface="Wingdings" panose="05000000000000000000" pitchFamily="2" charset="2"/>
              <a:buChar char="ü"/>
            </a:pPr>
            <a:endParaRPr lang="fr-FR" sz="1050" b="1" dirty="0">
              <a:latin typeface="Marianne" panose="02000000000000000000" pitchFamily="2" charset="0"/>
              <a:cs typeface="Arial" panose="020B0604020202020204" pitchFamily="34" charset="0"/>
            </a:endParaRPr>
          </a:p>
          <a:p>
            <a:pPr marR="38100" algn="just">
              <a:lnSpc>
                <a:spcPct val="94000"/>
              </a:lnSpc>
              <a:spcBef>
                <a:spcPts val="200"/>
              </a:spcBef>
              <a:buClr>
                <a:schemeClr val="accent2">
                  <a:lumMod val="60000"/>
                  <a:lumOff val="40000"/>
                </a:schemeClr>
              </a:buClr>
              <a:tabLst>
                <a:tab pos="914400" algn="l"/>
              </a:tabLst>
            </a:pPr>
            <a:r>
              <a:rPr lang="fr-FR" sz="1100" u="dotted" dirty="0">
                <a:solidFill>
                  <a:schemeClr val="accent2">
                    <a:lumMod val="60000"/>
                    <a:lumOff val="40000"/>
                  </a:schemeClr>
                </a:solidFill>
                <a:latin typeface="Marianne" panose="02000000000000000000" pitchFamily="2" charset="0"/>
                <a:cs typeface="Times New Roman" panose="02020603050405020304" pitchFamily="18" charset="0"/>
              </a:rPr>
              <a:t>Informer le commissariat ou la gendarmerie</a:t>
            </a:r>
          </a:p>
          <a:p>
            <a:pPr marR="38100" algn="just">
              <a:lnSpc>
                <a:spcPct val="94000"/>
              </a:lnSpc>
              <a:spcBef>
                <a:spcPts val="200"/>
              </a:spcBef>
              <a:buClr>
                <a:schemeClr val="accent2">
                  <a:lumMod val="60000"/>
                  <a:lumOff val="40000"/>
                </a:schemeClr>
              </a:buClr>
              <a:tabLst>
                <a:tab pos="914400" algn="l"/>
              </a:tabLst>
            </a:pPr>
            <a:endParaRPr lang="fr-FR" sz="1100" u="dotted" dirty="0">
              <a:solidFill>
                <a:schemeClr val="accent2">
                  <a:lumMod val="60000"/>
                  <a:lumOff val="40000"/>
                </a:schemeClr>
              </a:solidFill>
              <a:latin typeface="Marianne" panose="02000000000000000000" pitchFamily="2" charset="0"/>
              <a:cs typeface="Times New Roman" panose="02020603050405020304" pitchFamily="18" charset="0"/>
            </a:endParaRPr>
          </a:p>
          <a:p>
            <a:pPr marR="38100" algn="just">
              <a:lnSpc>
                <a:spcPct val="94000"/>
              </a:lnSpc>
              <a:spcBef>
                <a:spcPts val="200"/>
              </a:spcBef>
              <a:buClr>
                <a:schemeClr val="accent2">
                  <a:lumMod val="60000"/>
                  <a:lumOff val="40000"/>
                </a:schemeClr>
              </a:buClr>
              <a:tabLst>
                <a:tab pos="914400" algn="l"/>
              </a:tabLst>
            </a:pPr>
            <a:r>
              <a:rPr lang="fr-FR" sz="1100" u="dotted" dirty="0">
                <a:solidFill>
                  <a:schemeClr val="accent2">
                    <a:lumMod val="60000"/>
                    <a:lumOff val="40000"/>
                  </a:schemeClr>
                </a:solidFill>
                <a:latin typeface="Marianne" panose="02000000000000000000" pitchFamily="2" charset="0"/>
                <a:cs typeface="Times New Roman" panose="02020603050405020304" pitchFamily="18" charset="0"/>
              </a:rPr>
              <a:t>Solliciter les parties externes dès la </a:t>
            </a:r>
          </a:p>
          <a:p>
            <a:pPr marR="38100" algn="just">
              <a:lnSpc>
                <a:spcPct val="94000"/>
              </a:lnSpc>
              <a:spcBef>
                <a:spcPts val="200"/>
              </a:spcBef>
              <a:buClr>
                <a:schemeClr val="accent2">
                  <a:lumMod val="60000"/>
                  <a:lumOff val="40000"/>
                </a:schemeClr>
              </a:buClr>
              <a:tabLst>
                <a:tab pos="914400" algn="l"/>
              </a:tabLst>
            </a:pPr>
            <a:r>
              <a:rPr lang="fr-FR" sz="1100" u="dotted" dirty="0">
                <a:solidFill>
                  <a:schemeClr val="accent2">
                    <a:lumMod val="60000"/>
                    <a:lumOff val="40000"/>
                  </a:schemeClr>
                </a:solidFill>
                <a:latin typeface="Marianne" panose="02000000000000000000" pitchFamily="2" charset="0"/>
                <a:cs typeface="Times New Roman" panose="02020603050405020304" pitchFamily="18" charset="0"/>
              </a:rPr>
              <a:t>préparation de l’exercice</a:t>
            </a:r>
          </a:p>
          <a:p>
            <a:endParaRPr lang="fr-FR" sz="1050" b="1" dirty="0">
              <a:latin typeface="Marianne" panose="02000000000000000000" pitchFamily="2" charset="0"/>
              <a:cs typeface="Arial" panose="020B0604020202020204" pitchFamily="34" charset="0"/>
            </a:endParaRPr>
          </a:p>
        </p:txBody>
      </p:sp>
      <p:sp>
        <p:nvSpPr>
          <p:cNvPr id="13" name="ZoneTexte 12">
            <a:extLst>
              <a:ext uri="{FF2B5EF4-FFF2-40B4-BE49-F238E27FC236}">
                <a16:creationId xmlns:a16="http://schemas.microsoft.com/office/drawing/2014/main" id="{9121E1A7-1F67-4965-9C5E-557F9498F733}"/>
              </a:ext>
            </a:extLst>
          </p:cNvPr>
          <p:cNvSpPr txBox="1"/>
          <p:nvPr/>
        </p:nvSpPr>
        <p:spPr>
          <a:xfrm>
            <a:off x="5213713" y="3742684"/>
            <a:ext cx="3531998" cy="369332"/>
          </a:xfrm>
          <a:prstGeom prst="rect">
            <a:avLst/>
          </a:prstGeom>
          <a:noFill/>
        </p:spPr>
        <p:txBody>
          <a:bodyPr wrap="square" rtlCol="0">
            <a:spAutoFit/>
          </a:bodyPr>
          <a:lstStyle/>
          <a:p>
            <a:r>
              <a:rPr lang="fr-FR" dirty="0">
                <a:solidFill>
                  <a:schemeClr val="accent2">
                    <a:lumMod val="60000"/>
                    <a:lumOff val="40000"/>
                  </a:schemeClr>
                </a:solidFill>
              </a:rPr>
              <a:t>« Exercice-Exercice-Exercice »</a:t>
            </a:r>
          </a:p>
        </p:txBody>
      </p:sp>
    </p:spTree>
    <p:extLst>
      <p:ext uri="{BB962C8B-B14F-4D97-AF65-F5344CB8AC3E}">
        <p14:creationId xmlns:p14="http://schemas.microsoft.com/office/powerpoint/2010/main" val="301960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47914-6FA0-42ED-8045-1069B4164792}"/>
              </a:ext>
            </a:extLst>
          </p:cNvPr>
          <p:cNvSpPr>
            <a:spLocks noGrp="1"/>
          </p:cNvSpPr>
          <p:nvPr>
            <p:ph type="title"/>
          </p:nvPr>
        </p:nvSpPr>
        <p:spPr>
          <a:xfrm>
            <a:off x="1330959" y="426719"/>
            <a:ext cx="5528945" cy="602325"/>
          </a:xfrm>
        </p:spPr>
        <p:txBody>
          <a:bodyPr/>
          <a:lstStyle/>
          <a:p>
            <a:r>
              <a:rPr lang="fr-FR" b="0" dirty="0">
                <a:latin typeface="Marianne" panose="02000000000000000000" pitchFamily="2" charset="0"/>
                <a:cs typeface="Times New Roman" panose="02020603050405020304" pitchFamily="18" charset="0"/>
              </a:rPr>
              <a:t>Déclenchement de l’alerte</a:t>
            </a:r>
          </a:p>
        </p:txBody>
      </p:sp>
      <p:graphicFrame>
        <p:nvGraphicFramePr>
          <p:cNvPr id="7" name="Espace réservé du contenu 6">
            <a:extLst>
              <a:ext uri="{FF2B5EF4-FFF2-40B4-BE49-F238E27FC236}">
                <a16:creationId xmlns:a16="http://schemas.microsoft.com/office/drawing/2014/main" id="{C9BF9A2E-58EC-4D5B-8995-9DA8500D44E3}"/>
              </a:ext>
            </a:extLst>
          </p:cNvPr>
          <p:cNvGraphicFramePr>
            <a:graphicFrameLocks noGrp="1"/>
          </p:cNvGraphicFramePr>
          <p:nvPr>
            <p:ph idx="1"/>
            <p:extLst>
              <p:ext uri="{D42A27DB-BD31-4B8C-83A1-F6EECF244321}">
                <p14:modId xmlns:p14="http://schemas.microsoft.com/office/powerpoint/2010/main" val="1118512520"/>
              </p:ext>
            </p:extLst>
          </p:nvPr>
        </p:nvGraphicFramePr>
        <p:xfrm>
          <a:off x="161433" y="2000666"/>
          <a:ext cx="8430774" cy="1876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418A2AC3-10E2-4923-9FFB-956F8F6BA98B}"/>
              </a:ext>
            </a:extLst>
          </p:cNvPr>
          <p:cNvPicPr>
            <a:picLocks noChangeAspect="1"/>
          </p:cNvPicPr>
          <p:nvPr/>
        </p:nvPicPr>
        <p:blipFill rotWithShape="1">
          <a:blip r:embed="rId7"/>
          <a:srcRect r="9074"/>
          <a:stretch/>
        </p:blipFill>
        <p:spPr>
          <a:xfrm>
            <a:off x="6256761" y="309045"/>
            <a:ext cx="2611343" cy="1238596"/>
          </a:xfrm>
          <a:prstGeom prst="rect">
            <a:avLst/>
          </a:prstGeom>
          <a:ln>
            <a:noFill/>
          </a:ln>
          <a:effectLst>
            <a:softEdge rad="112500"/>
          </a:effectLst>
        </p:spPr>
      </p:pic>
    </p:spTree>
    <p:extLst>
      <p:ext uri="{BB962C8B-B14F-4D97-AF65-F5344CB8AC3E}">
        <p14:creationId xmlns:p14="http://schemas.microsoft.com/office/powerpoint/2010/main" val="1829593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B4145-97A0-4A03-9FAD-79E5FE8BB4C8}"/>
              </a:ext>
            </a:extLst>
          </p:cNvPr>
          <p:cNvSpPr>
            <a:spLocks noGrp="1"/>
          </p:cNvSpPr>
          <p:nvPr>
            <p:ph type="title"/>
          </p:nvPr>
        </p:nvSpPr>
        <p:spPr>
          <a:xfrm>
            <a:off x="1310640" y="285145"/>
            <a:ext cx="7063456" cy="720000"/>
          </a:xfrm>
        </p:spPr>
        <p:txBody>
          <a:bodyPr/>
          <a:lstStyle/>
          <a:p>
            <a:r>
              <a:rPr lang="fr-FR" b="0" dirty="0">
                <a:latin typeface="Marianne" panose="02000000000000000000" pitchFamily="2" charset="0"/>
                <a:cs typeface="Times New Roman" panose="02020603050405020304" pitchFamily="18" charset="0"/>
              </a:rPr>
              <a:t>Stratégies de mise en sûreté:</a:t>
            </a:r>
          </a:p>
        </p:txBody>
      </p:sp>
      <p:sp>
        <p:nvSpPr>
          <p:cNvPr id="9" name="ZoneTexte 8">
            <a:extLst>
              <a:ext uri="{FF2B5EF4-FFF2-40B4-BE49-F238E27FC236}">
                <a16:creationId xmlns:a16="http://schemas.microsoft.com/office/drawing/2014/main" id="{704EAA0F-2A06-4E54-943B-0474B6C0EB89}"/>
              </a:ext>
            </a:extLst>
          </p:cNvPr>
          <p:cNvSpPr txBox="1"/>
          <p:nvPr/>
        </p:nvSpPr>
        <p:spPr>
          <a:xfrm>
            <a:off x="863892" y="621920"/>
            <a:ext cx="7796048" cy="477054"/>
          </a:xfrm>
          <a:prstGeom prst="rect">
            <a:avLst/>
          </a:prstGeom>
          <a:noFill/>
        </p:spPr>
        <p:txBody>
          <a:bodyPr wrap="square" rtlCol="0">
            <a:spAutoFit/>
          </a:bodyPr>
          <a:lstStyle/>
          <a:p>
            <a:r>
              <a:rPr lang="fr-FR" sz="1100" u="dotted" dirty="0">
                <a:solidFill>
                  <a:schemeClr val="accent2">
                    <a:lumMod val="60000"/>
                    <a:lumOff val="40000"/>
                  </a:schemeClr>
                </a:solidFill>
                <a:latin typeface="Marianne" panose="02000000000000000000" pitchFamily="2" charset="0"/>
                <a:cs typeface="Times New Roman" panose="02020603050405020304" pitchFamily="18" charset="0"/>
              </a:rPr>
              <a:t>En lien avec le PPMS validé actuel!</a:t>
            </a:r>
          </a:p>
          <a:p>
            <a:endParaRPr lang="fr-FR" sz="1400" dirty="0">
              <a:solidFill>
                <a:schemeClr val="accent2">
                  <a:lumMod val="60000"/>
                  <a:lumOff val="40000"/>
                </a:schemeClr>
              </a:solidFill>
            </a:endParaRPr>
          </a:p>
        </p:txBody>
      </p:sp>
      <p:sp>
        <p:nvSpPr>
          <p:cNvPr id="11" name="ZoneTexte 10">
            <a:extLst>
              <a:ext uri="{FF2B5EF4-FFF2-40B4-BE49-F238E27FC236}">
                <a16:creationId xmlns:a16="http://schemas.microsoft.com/office/drawing/2014/main" id="{4623C383-CD92-4E97-9CFB-ACB8CC4096B5}"/>
              </a:ext>
            </a:extLst>
          </p:cNvPr>
          <p:cNvSpPr txBox="1"/>
          <p:nvPr/>
        </p:nvSpPr>
        <p:spPr>
          <a:xfrm>
            <a:off x="204951" y="895447"/>
            <a:ext cx="8663151" cy="2783006"/>
          </a:xfrm>
          <a:prstGeom prst="rect">
            <a:avLst/>
          </a:prstGeom>
          <a:noFill/>
        </p:spPr>
        <p:txBody>
          <a:bodyPr wrap="square">
            <a:spAutoFit/>
          </a:bodyPr>
          <a:lstStyle/>
          <a:p>
            <a:pPr marL="342900" marR="38100" lvl="0" indent="-342900" algn="just">
              <a:lnSpc>
                <a:spcPct val="94000"/>
              </a:lnSpc>
              <a:buClr>
                <a:srgbClr val="5555C0"/>
              </a:buClr>
              <a:buFont typeface="Wingdings" panose="05000000000000000000" pitchFamily="2" charset="2"/>
              <a:buChar char=""/>
              <a:tabLst>
                <a:tab pos="914400" algn="l"/>
                <a:tab pos="450215" algn="l"/>
              </a:tabLst>
            </a:pPr>
            <a:r>
              <a:rPr lang="fr-FR" sz="1050" u="sng" dirty="0">
                <a:effectLst/>
                <a:latin typeface="Marianne" panose="02000000000000000000" pitchFamily="2" charset="0"/>
                <a:ea typeface="Times New Roman" panose="02020603050405020304" pitchFamily="18" charset="0"/>
                <a:cs typeface="Arial" panose="020B0604020202020204" pitchFamily="34" charset="0"/>
              </a:rPr>
              <a:t>En cas de fuite,</a:t>
            </a:r>
            <a:r>
              <a:rPr lang="fr-FR" sz="1050" dirty="0">
                <a:effectLst/>
                <a:latin typeface="Marianne" panose="02000000000000000000" pitchFamily="2" charset="0"/>
                <a:ea typeface="Times New Roman" panose="02020603050405020304" pitchFamily="18" charset="0"/>
                <a:cs typeface="Arial" panose="020B0604020202020204" pitchFamily="34" charset="0"/>
              </a:rPr>
              <a:t> les enseignants encadrent leurs élèves pour prendre l’itinéraire le plus proche d’une issue de secours connue jusqu’au seuil de l’enceinte d’établissement (ne pas en sortir).</a:t>
            </a:r>
          </a:p>
          <a:p>
            <a:pPr marR="38100" algn="just">
              <a:lnSpc>
                <a:spcPct val="94000"/>
              </a:lnSpc>
              <a:tabLst>
                <a:tab pos="914400" algn="l"/>
              </a:tabLst>
            </a:pPr>
            <a:endParaRPr lang="fr-FR" sz="1050" dirty="0">
              <a:effectLst/>
              <a:latin typeface="Marianne" panose="02000000000000000000" pitchFamily="2" charset="0"/>
              <a:ea typeface="Times New Roman" panose="02020603050405020304" pitchFamily="18" charset="0"/>
              <a:cs typeface="Arial" panose="020B0604020202020204" pitchFamily="34" charset="0"/>
            </a:endParaRPr>
          </a:p>
          <a:p>
            <a:pPr marR="38100" algn="ctr">
              <a:lnSpc>
                <a:spcPct val="94000"/>
              </a:lnSpc>
              <a:tabLst>
                <a:tab pos="914400" algn="l"/>
              </a:tabLst>
            </a:pPr>
            <a:r>
              <a:rPr lang="fr-FR" sz="1200" dirty="0">
                <a:solidFill>
                  <a:schemeClr val="accent3">
                    <a:lumMod val="50000"/>
                  </a:schemeClr>
                </a:solidFill>
                <a:effectLst/>
                <a:latin typeface="Marianne" panose="02000000000000000000" pitchFamily="2" charset="0"/>
                <a:ea typeface="Times New Roman" panose="02020603050405020304" pitchFamily="18" charset="0"/>
                <a:cs typeface="Arial" panose="020B0604020202020204" pitchFamily="34" charset="0"/>
              </a:rPr>
              <a:t>La fuite s’effectue en silence. </a:t>
            </a:r>
          </a:p>
          <a:p>
            <a:pPr marR="38100" algn="ctr">
              <a:lnSpc>
                <a:spcPct val="94000"/>
              </a:lnSpc>
              <a:tabLst>
                <a:tab pos="914400" algn="l"/>
              </a:tabLst>
            </a:pPr>
            <a:r>
              <a:rPr lang="fr-FR" sz="1200" dirty="0">
                <a:solidFill>
                  <a:schemeClr val="accent3">
                    <a:lumMod val="50000"/>
                  </a:schemeClr>
                </a:solidFill>
                <a:effectLst/>
                <a:latin typeface="Marianne" panose="02000000000000000000" pitchFamily="2" charset="0"/>
                <a:ea typeface="Times New Roman" panose="02020603050405020304" pitchFamily="18" charset="0"/>
                <a:cs typeface="Arial" panose="020B0604020202020204" pitchFamily="34" charset="0"/>
              </a:rPr>
              <a:t>Les élèves doivent être fortement sensibilisés sur ce point.</a:t>
            </a:r>
          </a:p>
          <a:p>
            <a:pPr marR="38100" algn="just">
              <a:lnSpc>
                <a:spcPct val="94000"/>
              </a:lnSpc>
              <a:tabLst>
                <a:tab pos="914400" algn="l"/>
              </a:tabLst>
            </a:pPr>
            <a:r>
              <a:rPr lang="fr-FR" sz="1050" dirty="0">
                <a:effectLst/>
                <a:latin typeface="Marianne" panose="02000000000000000000" pitchFamily="2" charset="0"/>
                <a:ea typeface="Times New Roman" panose="02020603050405020304" pitchFamily="18" charset="0"/>
                <a:cs typeface="Arial" panose="020B0604020202020204" pitchFamily="34" charset="0"/>
              </a:rPr>
              <a:t> </a:t>
            </a:r>
          </a:p>
          <a:p>
            <a:pPr marL="342900" marR="38100" indent="-342900" algn="just">
              <a:lnSpc>
                <a:spcPct val="94000"/>
              </a:lnSpc>
              <a:buClr>
                <a:srgbClr val="5555C0"/>
              </a:buClr>
              <a:buFont typeface="Wingdings" panose="05000000000000000000" pitchFamily="2" charset="2"/>
              <a:buChar char=""/>
              <a:tabLst>
                <a:tab pos="914400" algn="l"/>
                <a:tab pos="450215" algn="l"/>
              </a:tabLst>
            </a:pPr>
            <a:r>
              <a:rPr lang="fr-FR" sz="1050" u="sng" dirty="0">
                <a:effectLst/>
                <a:latin typeface="Marianne" panose="02000000000000000000" pitchFamily="2" charset="0"/>
                <a:ea typeface="Times New Roman" panose="02020603050405020304" pitchFamily="18" charset="0"/>
                <a:cs typeface="Arial" panose="020B0604020202020204" pitchFamily="34" charset="0"/>
              </a:rPr>
              <a:t>En cas de mise à l’abri,</a:t>
            </a:r>
            <a:r>
              <a:rPr lang="fr-FR" sz="1050" dirty="0">
                <a:effectLst/>
                <a:latin typeface="Marianne" panose="02000000000000000000" pitchFamily="2" charset="0"/>
                <a:ea typeface="Times New Roman" panose="02020603050405020304" pitchFamily="18" charset="0"/>
                <a:cs typeface="Arial" panose="020B0604020202020204" pitchFamily="34" charset="0"/>
              </a:rPr>
              <a:t> les élèves qui ne sont pas dans leur classe (cantine, CDI, équipement sportif dans les murs…) doivent rejoindre en silence et sous la responsabilité du personnel encadrant le lieu de mise à l’abri prévu s’il est différent de leur lieu de situation.</a:t>
            </a:r>
            <a:r>
              <a:rPr lang="fr-FR" sz="1050" dirty="0">
                <a:solidFill>
                  <a:schemeClr val="accent3">
                    <a:lumMod val="50000"/>
                  </a:schemeClr>
                </a:solidFill>
                <a:latin typeface="Marianne" panose="02000000000000000000" pitchFamily="2" charset="0"/>
                <a:cs typeface="Arial" panose="020B0604020202020204" pitchFamily="34" charset="0"/>
              </a:rPr>
              <a:t> </a:t>
            </a:r>
          </a:p>
          <a:p>
            <a:pPr marL="342900" marR="38100" indent="-342900" algn="just">
              <a:lnSpc>
                <a:spcPct val="94000"/>
              </a:lnSpc>
              <a:buClr>
                <a:srgbClr val="5555C0"/>
              </a:buClr>
              <a:buFont typeface="Wingdings" panose="05000000000000000000" pitchFamily="2" charset="2"/>
              <a:buChar char=""/>
              <a:tabLst>
                <a:tab pos="914400" algn="l"/>
                <a:tab pos="450215" algn="l"/>
              </a:tabLst>
            </a:pPr>
            <a:endParaRPr lang="fr-FR" sz="1200" dirty="0">
              <a:solidFill>
                <a:schemeClr val="accent3">
                  <a:lumMod val="50000"/>
                </a:schemeClr>
              </a:solidFill>
              <a:latin typeface="Marianne" panose="02000000000000000000" pitchFamily="2" charset="0"/>
              <a:cs typeface="Arial" panose="020B0604020202020204" pitchFamily="34" charset="0"/>
            </a:endParaRPr>
          </a:p>
          <a:p>
            <a:pPr marR="38100" algn="ctr">
              <a:lnSpc>
                <a:spcPct val="94000"/>
              </a:lnSpc>
              <a:buClr>
                <a:srgbClr val="5555C0"/>
              </a:buClr>
              <a:tabLst>
                <a:tab pos="914400" algn="l"/>
                <a:tab pos="450215" algn="l"/>
              </a:tabLst>
            </a:pPr>
            <a:r>
              <a:rPr lang="fr-FR" sz="1200" dirty="0">
                <a:solidFill>
                  <a:schemeClr val="accent3">
                    <a:lumMod val="50000"/>
                  </a:schemeClr>
                </a:solidFill>
                <a:latin typeface="Marianne" panose="02000000000000000000" pitchFamily="2" charset="0"/>
                <a:cs typeface="Arial" panose="020B0604020202020204" pitchFamily="34" charset="0"/>
              </a:rPr>
              <a:t>L’environnement de la mise à l’abri est maîtrisé, les classes ou bureaux les plus proches pour se réfugier doivent être connus des élèves. </a:t>
            </a:r>
          </a:p>
          <a:p>
            <a:pPr marL="342900" marR="38100" lvl="0" indent="-342900" algn="just">
              <a:lnSpc>
                <a:spcPct val="94000"/>
              </a:lnSpc>
              <a:buClr>
                <a:srgbClr val="5555C0"/>
              </a:buClr>
              <a:buFont typeface="Wingdings" panose="05000000000000000000" pitchFamily="2" charset="2"/>
              <a:buChar char=""/>
              <a:tabLst>
                <a:tab pos="914400" algn="l"/>
                <a:tab pos="450215" algn="l"/>
              </a:tabLst>
            </a:pPr>
            <a:endParaRPr lang="fr-FR" sz="1050" dirty="0">
              <a:effectLst/>
              <a:latin typeface="Marianne" panose="02000000000000000000" pitchFamily="2" charset="0"/>
              <a:ea typeface="Times New Roman" panose="02020603050405020304" pitchFamily="18" charset="0"/>
              <a:cs typeface="Arial" panose="020B0604020202020204" pitchFamily="34" charset="0"/>
            </a:endParaRPr>
          </a:p>
          <a:p>
            <a:pPr marL="342900" marR="38100" lvl="0" indent="-342900" algn="just">
              <a:lnSpc>
                <a:spcPct val="94000"/>
              </a:lnSpc>
              <a:buClr>
                <a:srgbClr val="5555C0"/>
              </a:buClr>
              <a:buFont typeface="Wingdings" panose="05000000000000000000" pitchFamily="2" charset="2"/>
              <a:buChar char=""/>
              <a:tabLst>
                <a:tab pos="914400" algn="l"/>
                <a:tab pos="450215" algn="l"/>
              </a:tabLst>
            </a:pPr>
            <a:endParaRPr lang="fr-FR" sz="1050" dirty="0">
              <a:effectLst/>
              <a:latin typeface="Marianne" panose="02000000000000000000" pitchFamily="2" charset="0"/>
              <a:ea typeface="Times New Roman" panose="02020603050405020304" pitchFamily="18" charset="0"/>
              <a:cs typeface="Arial" panose="020B0604020202020204" pitchFamily="34" charset="0"/>
            </a:endParaRPr>
          </a:p>
          <a:p>
            <a:pPr marL="342900" marR="38100" indent="-342900" algn="just">
              <a:lnSpc>
                <a:spcPct val="94000"/>
              </a:lnSpc>
              <a:buClr>
                <a:srgbClr val="5555C0"/>
              </a:buClr>
              <a:buFont typeface="Wingdings" panose="05000000000000000000" pitchFamily="2" charset="2"/>
              <a:buChar char=""/>
              <a:tabLst>
                <a:tab pos="914400" algn="l"/>
                <a:tab pos="450215" algn="l"/>
              </a:tabLst>
            </a:pPr>
            <a:r>
              <a:rPr lang="fr-FR" sz="1050" dirty="0">
                <a:effectLst/>
                <a:latin typeface="Marianne" panose="02000000000000000000" pitchFamily="2" charset="0"/>
                <a:ea typeface="Times New Roman" panose="02020603050405020304" pitchFamily="18" charset="0"/>
                <a:cs typeface="Arial" panose="020B0604020202020204" pitchFamily="34" charset="0"/>
              </a:rPr>
              <a:t> Dans le cadre de la menace-intrusion, les éléments qui permettront </a:t>
            </a:r>
            <a:r>
              <a:rPr lang="fr-FR" sz="1050" u="sng" dirty="0">
                <a:effectLst/>
                <a:latin typeface="Marianne" panose="02000000000000000000" pitchFamily="2" charset="0"/>
                <a:ea typeface="Times New Roman" panose="02020603050405020304" pitchFamily="18" charset="0"/>
                <a:cs typeface="Arial" panose="020B0604020202020204" pitchFamily="34" charset="0"/>
              </a:rPr>
              <a:t>de se barricader </a:t>
            </a:r>
            <a:r>
              <a:rPr lang="fr-FR" sz="1050" dirty="0">
                <a:effectLst/>
                <a:latin typeface="Marianne" panose="02000000000000000000" pitchFamily="2" charset="0"/>
                <a:ea typeface="Times New Roman" panose="02020603050405020304" pitchFamily="18" charset="0"/>
                <a:cs typeface="Arial" panose="020B0604020202020204" pitchFamily="34" charset="0"/>
              </a:rPr>
              <a:t>doivent être prédéfinis (armoire, moyens d’occultation d’un visuel…) à l’aide éventuellement d’étiquettes. </a:t>
            </a:r>
          </a:p>
          <a:p>
            <a:pPr marR="38100" lvl="0" algn="just">
              <a:lnSpc>
                <a:spcPct val="94000"/>
              </a:lnSpc>
              <a:buClr>
                <a:srgbClr val="5555C0"/>
              </a:buClr>
              <a:tabLst>
                <a:tab pos="914400" algn="l"/>
                <a:tab pos="450215" algn="l"/>
              </a:tabLst>
            </a:pPr>
            <a:endParaRPr lang="fr-FR" sz="1050" dirty="0">
              <a:effectLst/>
              <a:latin typeface="Marianne" panose="02000000000000000000" pitchFamily="2" charset="0"/>
              <a:ea typeface="Times New Roman" panose="02020603050405020304" pitchFamily="18" charset="0"/>
              <a:cs typeface="Arial" panose="020B0604020202020204" pitchFamily="34" charset="0"/>
            </a:endParaRPr>
          </a:p>
        </p:txBody>
      </p:sp>
      <p:sp>
        <p:nvSpPr>
          <p:cNvPr id="13" name="ZoneTexte 12">
            <a:extLst>
              <a:ext uri="{FF2B5EF4-FFF2-40B4-BE49-F238E27FC236}">
                <a16:creationId xmlns:a16="http://schemas.microsoft.com/office/drawing/2014/main" id="{423CCC87-3C05-437C-BCFF-71B023D7AAD6}"/>
              </a:ext>
            </a:extLst>
          </p:cNvPr>
          <p:cNvSpPr txBox="1"/>
          <p:nvPr/>
        </p:nvSpPr>
        <p:spPr>
          <a:xfrm>
            <a:off x="204951" y="3585923"/>
            <a:ext cx="8663151" cy="1197577"/>
          </a:xfrm>
          <a:prstGeom prst="foldedCorner">
            <a:avLst/>
          </a:prstGeom>
          <a:solidFill>
            <a:srgbClr val="C6C6EA">
              <a:alpha val="25098"/>
            </a:srgb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R="38100" algn="just">
              <a:lnSpc>
                <a:spcPct val="94000"/>
              </a:lnSpc>
              <a:tabLst>
                <a:tab pos="914400" algn="l"/>
              </a:tabLst>
            </a:pPr>
            <a:r>
              <a:rPr lang="fr-FR" sz="900" dirty="0">
                <a:solidFill>
                  <a:schemeClr val="tx1"/>
                </a:solidFill>
                <a:effectLst/>
                <a:latin typeface="Marianne" panose="02000000000000000000" pitchFamily="2" charset="0"/>
                <a:ea typeface="Times New Roman" panose="02020603050405020304" pitchFamily="18" charset="0"/>
                <a:cs typeface="Arial" panose="020B0604020202020204" pitchFamily="34" charset="0"/>
              </a:rPr>
              <a:t>En adéquation avec le PPMS, le choix de la stratégie de mise en sûreté doit s’effectuer en fonction des informations transmises lors de la phase d’alerte mais également en fonction des circonstances immédiates de la menace. </a:t>
            </a:r>
          </a:p>
          <a:p>
            <a:pPr marR="38100" algn="just">
              <a:lnSpc>
                <a:spcPct val="94000"/>
              </a:lnSpc>
              <a:tabLst>
                <a:tab pos="914400" algn="l"/>
              </a:tabLst>
            </a:pPr>
            <a:endParaRPr lang="fr-FR" sz="900" dirty="0">
              <a:solidFill>
                <a:schemeClr val="tx1"/>
              </a:solidFill>
              <a:effectLst/>
              <a:latin typeface="Marianne" panose="02000000000000000000" pitchFamily="2" charset="0"/>
              <a:ea typeface="Times New Roman" panose="02020603050405020304" pitchFamily="18" charset="0"/>
              <a:cs typeface="Arial" panose="020B0604020202020204" pitchFamily="34" charset="0"/>
            </a:endParaRPr>
          </a:p>
          <a:p>
            <a:pPr marR="38100" algn="just">
              <a:lnSpc>
                <a:spcPct val="94000"/>
              </a:lnSpc>
              <a:tabLst>
                <a:tab pos="914400" algn="l"/>
              </a:tabLst>
            </a:pPr>
            <a:r>
              <a:rPr lang="fr-FR" sz="900" dirty="0">
                <a:solidFill>
                  <a:schemeClr val="tx1"/>
                </a:solidFill>
                <a:effectLst/>
                <a:latin typeface="Marianne" panose="02000000000000000000" pitchFamily="2" charset="0"/>
                <a:ea typeface="Times New Roman" panose="02020603050405020304" pitchFamily="18" charset="0"/>
                <a:cs typeface="Arial" panose="020B0604020202020204" pitchFamily="34" charset="0"/>
              </a:rPr>
              <a:t>Dans tout exercice, une décision peut changer et doit être adaptée à </a:t>
            </a:r>
            <a:r>
              <a:rPr lang="fr-FR" sz="900" dirty="0" smtClean="0">
                <a:solidFill>
                  <a:schemeClr val="tx1"/>
                </a:solidFill>
                <a:effectLst/>
                <a:latin typeface="Marianne" panose="02000000000000000000" pitchFamily="2" charset="0"/>
                <a:ea typeface="Times New Roman" panose="02020603050405020304" pitchFamily="18" charset="0"/>
                <a:cs typeface="Arial" panose="020B0604020202020204" pitchFamily="34" charset="0"/>
              </a:rPr>
              <a:t>l’évolution </a:t>
            </a:r>
            <a:r>
              <a:rPr lang="fr-FR" sz="900" dirty="0">
                <a:solidFill>
                  <a:schemeClr val="tx1"/>
                </a:solidFill>
                <a:effectLst/>
                <a:latin typeface="Marianne" panose="02000000000000000000" pitchFamily="2" charset="0"/>
                <a:ea typeface="Times New Roman" panose="02020603050405020304" pitchFamily="18" charset="0"/>
                <a:cs typeface="Arial" panose="020B0604020202020204" pitchFamily="34" charset="0"/>
              </a:rPr>
              <a:t>de la menace (mobilité des intrus, nouveau danger, évolution du risque), ou des consignes transmises.</a:t>
            </a:r>
          </a:p>
          <a:p>
            <a:pPr marR="38100" algn="just">
              <a:lnSpc>
                <a:spcPct val="94000"/>
              </a:lnSpc>
              <a:tabLst>
                <a:tab pos="914400" algn="l"/>
              </a:tabLst>
            </a:pPr>
            <a:endParaRPr lang="fr-FR" sz="900" dirty="0">
              <a:solidFill>
                <a:schemeClr val="tx1"/>
              </a:solidFill>
              <a:effectLst/>
              <a:latin typeface="Marianne" panose="02000000000000000000" pitchFamily="2" charset="0"/>
              <a:ea typeface="Times New Roman" panose="02020603050405020304" pitchFamily="18" charset="0"/>
              <a:cs typeface="Arial" panose="020B0604020202020204" pitchFamily="34" charset="0"/>
            </a:endParaRPr>
          </a:p>
          <a:p>
            <a:pPr marR="38100" algn="ctr">
              <a:lnSpc>
                <a:spcPct val="94000"/>
              </a:lnSpc>
              <a:tabLst>
                <a:tab pos="914400" algn="l"/>
              </a:tabLst>
            </a:pPr>
            <a:r>
              <a:rPr lang="fr-FR" sz="900" b="1" dirty="0">
                <a:solidFill>
                  <a:schemeClr val="tx1"/>
                </a:solidFill>
                <a:latin typeface="Marianne" panose="02000000000000000000" pitchFamily="2" charset="0"/>
                <a:ea typeface="Times New Roman" panose="02020603050405020304" pitchFamily="18" charset="0"/>
                <a:cs typeface="Arial" panose="020B0604020202020204" pitchFamily="34" charset="0"/>
              </a:rPr>
              <a:t>En cas de menace attentat intrusion, l’évacuation est à privilégier dès qu’elle est possible.</a:t>
            </a:r>
            <a:endParaRPr lang="fr-FR" sz="900" b="1" dirty="0">
              <a:solidFill>
                <a:schemeClr val="tx1"/>
              </a:solidFill>
              <a:effectLst/>
              <a:latin typeface="Marianne" panose="02000000000000000000" pitchFamily="2"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1624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A4FA-26A5-4EA5-823E-93721FA85252}"/>
              </a:ext>
            </a:extLst>
          </p:cNvPr>
          <p:cNvSpPr>
            <a:spLocks noGrp="1"/>
          </p:cNvSpPr>
          <p:nvPr>
            <p:ph type="title"/>
          </p:nvPr>
        </p:nvSpPr>
        <p:spPr>
          <a:xfrm>
            <a:off x="1270000" y="267393"/>
            <a:ext cx="8254978" cy="455834"/>
          </a:xfrm>
        </p:spPr>
        <p:txBody>
          <a:bodyPr/>
          <a:lstStyle/>
          <a:p>
            <a:r>
              <a:rPr lang="fr-FR" b="0" dirty="0">
                <a:latin typeface="Marianne" panose="02000000000000000000" pitchFamily="2" charset="0"/>
              </a:rPr>
              <a:t>Retour d’ expérience (RETEX)</a:t>
            </a:r>
          </a:p>
        </p:txBody>
      </p:sp>
      <p:graphicFrame>
        <p:nvGraphicFramePr>
          <p:cNvPr id="7" name="Espace réservé du contenu 6">
            <a:extLst>
              <a:ext uri="{FF2B5EF4-FFF2-40B4-BE49-F238E27FC236}">
                <a16:creationId xmlns:a16="http://schemas.microsoft.com/office/drawing/2014/main" id="{150FB50E-26E4-4E59-849D-530C13887C07}"/>
              </a:ext>
            </a:extLst>
          </p:cNvPr>
          <p:cNvGraphicFramePr>
            <a:graphicFrameLocks noGrp="1"/>
          </p:cNvGraphicFramePr>
          <p:nvPr>
            <p:ph idx="1"/>
            <p:extLst>
              <p:ext uri="{D42A27DB-BD31-4B8C-83A1-F6EECF244321}">
                <p14:modId xmlns:p14="http://schemas.microsoft.com/office/powerpoint/2010/main" val="3613543120"/>
              </p:ext>
            </p:extLst>
          </p:nvPr>
        </p:nvGraphicFramePr>
        <p:xfrm>
          <a:off x="248657" y="765310"/>
          <a:ext cx="8460471" cy="3612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01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arré corné 1">
            <a:extLst>
              <a:ext uri="{FF2B5EF4-FFF2-40B4-BE49-F238E27FC236}">
                <a16:creationId xmlns:a16="http://schemas.microsoft.com/office/drawing/2014/main" id="{7C4FACB4-014D-42E4-A87D-5F0BE7B0A51D}"/>
              </a:ext>
            </a:extLst>
          </p:cNvPr>
          <p:cNvSpPr/>
          <p:nvPr/>
        </p:nvSpPr>
        <p:spPr>
          <a:xfrm>
            <a:off x="1242060" y="1081043"/>
            <a:ext cx="7048500" cy="3335801"/>
          </a:xfrm>
          <a:prstGeom prst="foldedCorner">
            <a:avLst/>
          </a:prstGeom>
          <a:gradFill flip="none" rotWithShape="1">
            <a:gsLst>
              <a:gs pos="0">
                <a:srgbClr val="E6E6F6">
                  <a:alpha val="40000"/>
                </a:srgbClr>
              </a:gs>
              <a:gs pos="74000">
                <a:schemeClr val="accent2">
                  <a:lumMod val="20000"/>
                  <a:lumOff val="80000"/>
                  <a:alpha val="45000"/>
                </a:schemeClr>
              </a:gs>
              <a:gs pos="89000">
                <a:schemeClr val="accent2">
                  <a:lumMod val="20000"/>
                  <a:lumOff val="80000"/>
                  <a:alpha val="45000"/>
                </a:schemeClr>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479CBF-D1D2-4849-BB06-E7A83471C4DB}"/>
              </a:ext>
            </a:extLst>
          </p:cNvPr>
          <p:cNvPicPr>
            <a:picLocks noChangeAspect="1"/>
          </p:cNvPicPr>
          <p:nvPr/>
        </p:nvPicPr>
        <p:blipFill rotWithShape="1">
          <a:blip r:embed="rId2"/>
          <a:srcRect b="88180"/>
          <a:stretch/>
        </p:blipFill>
        <p:spPr>
          <a:xfrm>
            <a:off x="1365752" y="1155737"/>
            <a:ext cx="2573619" cy="138220"/>
          </a:xfrm>
          <a:prstGeom prst="rect">
            <a:avLst/>
          </a:prstGeom>
          <a:ln>
            <a:noFill/>
          </a:ln>
          <a:effectLst>
            <a:outerShdw blurRad="292100" dist="139700" dir="2700000" algn="tl" rotWithShape="0">
              <a:srgbClr val="333333">
                <a:alpha val="65000"/>
              </a:srgbClr>
            </a:outerShdw>
          </a:effectLst>
        </p:spPr>
      </p:pic>
      <p:sp>
        <p:nvSpPr>
          <p:cNvPr id="7" name="Titre 6">
            <a:extLst>
              <a:ext uri="{FF2B5EF4-FFF2-40B4-BE49-F238E27FC236}">
                <a16:creationId xmlns:a16="http://schemas.microsoft.com/office/drawing/2014/main" id="{1E27F039-E6BB-4161-BEEB-862BDB66E7BD}"/>
              </a:ext>
            </a:extLst>
          </p:cNvPr>
          <p:cNvSpPr>
            <a:spLocks noGrp="1"/>
          </p:cNvSpPr>
          <p:nvPr>
            <p:ph type="title"/>
          </p:nvPr>
        </p:nvSpPr>
        <p:spPr>
          <a:xfrm>
            <a:off x="1365752" y="416560"/>
            <a:ext cx="3278867" cy="540302"/>
          </a:xfrm>
        </p:spPr>
        <p:txBody>
          <a:bodyPr/>
          <a:lstStyle/>
          <a:p>
            <a:r>
              <a:rPr lang="fr-FR" b="0" dirty="0">
                <a:latin typeface="Marianne" panose="02000000000000000000" pitchFamily="2" charset="0"/>
              </a:rPr>
              <a:t>Faits divers</a:t>
            </a:r>
          </a:p>
        </p:txBody>
      </p:sp>
      <p:pic>
        <p:nvPicPr>
          <p:cNvPr id="11" name="Image 10">
            <a:extLst>
              <a:ext uri="{FF2B5EF4-FFF2-40B4-BE49-F238E27FC236}">
                <a16:creationId xmlns:a16="http://schemas.microsoft.com/office/drawing/2014/main" id="{5A51C63B-783B-420B-8ABA-A2B0E4EA67DB}"/>
              </a:ext>
            </a:extLst>
          </p:cNvPr>
          <p:cNvPicPr>
            <a:picLocks noChangeAspect="1"/>
          </p:cNvPicPr>
          <p:nvPr/>
        </p:nvPicPr>
        <p:blipFill>
          <a:blip r:embed="rId3"/>
          <a:stretch>
            <a:fillRect/>
          </a:stretch>
        </p:blipFill>
        <p:spPr>
          <a:xfrm>
            <a:off x="1554479" y="1590164"/>
            <a:ext cx="2416749" cy="835724"/>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A50A3CB4-C51A-431E-A227-5828EA364313}"/>
              </a:ext>
            </a:extLst>
          </p:cNvPr>
          <p:cNvPicPr>
            <a:picLocks noChangeAspect="1"/>
          </p:cNvPicPr>
          <p:nvPr/>
        </p:nvPicPr>
        <p:blipFill>
          <a:blip r:embed="rId4"/>
          <a:stretch>
            <a:fillRect/>
          </a:stretch>
        </p:blipFill>
        <p:spPr>
          <a:xfrm>
            <a:off x="4110248" y="1399924"/>
            <a:ext cx="1921317" cy="1217769"/>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B420D9B1-2559-4314-A08F-8E536003F4F3}"/>
              </a:ext>
            </a:extLst>
          </p:cNvPr>
          <p:cNvPicPr>
            <a:picLocks noChangeAspect="1"/>
          </p:cNvPicPr>
          <p:nvPr/>
        </p:nvPicPr>
        <p:blipFill>
          <a:blip r:embed="rId5"/>
          <a:stretch>
            <a:fillRect/>
          </a:stretch>
        </p:blipFill>
        <p:spPr>
          <a:xfrm>
            <a:off x="3369284" y="2893545"/>
            <a:ext cx="2629666" cy="1402004"/>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BAB2549D-4DA5-4BF0-A773-1FB04228961B}"/>
              </a:ext>
            </a:extLst>
          </p:cNvPr>
          <p:cNvPicPr>
            <a:picLocks noChangeAspect="1"/>
          </p:cNvPicPr>
          <p:nvPr/>
        </p:nvPicPr>
        <p:blipFill>
          <a:blip r:embed="rId6"/>
          <a:stretch>
            <a:fillRect/>
          </a:stretch>
        </p:blipFill>
        <p:spPr>
          <a:xfrm>
            <a:off x="1430314" y="2840296"/>
            <a:ext cx="1714738" cy="1150620"/>
          </a:xfrm>
          <a:prstGeom prst="rect">
            <a:avLst/>
          </a:prstGeom>
          <a:ln>
            <a:noFill/>
          </a:ln>
          <a:effectLst>
            <a:outerShdw blurRad="292100" dist="139700" dir="2700000" algn="tl" rotWithShape="0">
              <a:srgbClr val="333333">
                <a:alpha val="65000"/>
              </a:srgbClr>
            </a:outerShdw>
          </a:effectLst>
        </p:spPr>
      </p:pic>
      <p:pic>
        <p:nvPicPr>
          <p:cNvPr id="19" name="Image 18">
            <a:extLst>
              <a:ext uri="{FF2B5EF4-FFF2-40B4-BE49-F238E27FC236}">
                <a16:creationId xmlns:a16="http://schemas.microsoft.com/office/drawing/2014/main" id="{85BBF3DA-BE93-4BB4-A408-2CCC4041E8D4}"/>
              </a:ext>
            </a:extLst>
          </p:cNvPr>
          <p:cNvPicPr>
            <a:picLocks noChangeAspect="1"/>
          </p:cNvPicPr>
          <p:nvPr/>
        </p:nvPicPr>
        <p:blipFill>
          <a:blip r:embed="rId7"/>
          <a:stretch>
            <a:fillRect/>
          </a:stretch>
        </p:blipFill>
        <p:spPr>
          <a:xfrm>
            <a:off x="6170585" y="2425888"/>
            <a:ext cx="2031047" cy="1269006"/>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2816A3CB-7617-4179-A11E-35CACA8C0D73}"/>
              </a:ext>
            </a:extLst>
          </p:cNvPr>
          <p:cNvPicPr>
            <a:picLocks noChangeAspect="1"/>
          </p:cNvPicPr>
          <p:nvPr/>
        </p:nvPicPr>
        <p:blipFill>
          <a:blip r:embed="rId8"/>
          <a:stretch>
            <a:fillRect/>
          </a:stretch>
        </p:blipFill>
        <p:spPr>
          <a:xfrm>
            <a:off x="6441554" y="1198519"/>
            <a:ext cx="1737840" cy="1009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9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28D7A9BD-8D67-4952-A6FD-C6C1EB852AC2}"/>
              </a:ext>
            </a:extLst>
          </p:cNvPr>
          <p:cNvSpPr txBox="1"/>
          <p:nvPr/>
        </p:nvSpPr>
        <p:spPr>
          <a:xfrm>
            <a:off x="319602" y="843040"/>
            <a:ext cx="8697128" cy="3000821"/>
          </a:xfrm>
          <a:prstGeom prst="rect">
            <a:avLst/>
          </a:prstGeom>
          <a:noFill/>
        </p:spPr>
        <p:txBody>
          <a:bodyPr wrap="square" numCol="2" rtlCol="0">
            <a:spAutoFit/>
          </a:bodyPr>
          <a:lstStyle/>
          <a:p>
            <a:pPr marL="285750" indent="-285750">
              <a:buFont typeface="+mj-lt"/>
              <a:buAutoNum type="arabicPeriod"/>
            </a:pPr>
            <a:r>
              <a:rPr lang="fr-FR" sz="1050" dirty="0">
                <a:latin typeface="Marianne" panose="02000000000000000000" pitchFamily="2" charset="0"/>
              </a:rPr>
              <a:t>Diagnostic sécurité </a:t>
            </a:r>
          </a:p>
          <a:p>
            <a:r>
              <a:rPr lang="fr-FR" sz="1050" dirty="0">
                <a:latin typeface="Marianne" panose="02000000000000000000" pitchFamily="2" charset="0"/>
              </a:rPr>
              <a:t>&amp; mise à jour PPMS:</a:t>
            </a:r>
          </a:p>
          <a:p>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a:pPr>
            <a:endParaRPr lang="fr-FR" sz="1050" dirty="0">
              <a:latin typeface="Marianne" panose="02000000000000000000" pitchFamily="2" charset="0"/>
            </a:endParaRPr>
          </a:p>
          <a:p>
            <a:pPr marL="285750" indent="-285750">
              <a:buFont typeface="+mj-lt"/>
              <a:buAutoNum type="arabicPeriod" startAt="2"/>
            </a:pPr>
            <a:r>
              <a:rPr lang="fr-FR" sz="1050" dirty="0">
                <a:latin typeface="Marianne" panose="02000000000000000000" pitchFamily="2" charset="0"/>
              </a:rPr>
              <a:t>Révision du </a:t>
            </a:r>
          </a:p>
          <a:p>
            <a:r>
              <a:rPr lang="fr-FR" sz="1050" dirty="0">
                <a:latin typeface="Marianne" panose="02000000000000000000" pitchFamily="2" charset="0"/>
              </a:rPr>
              <a:t>plan d’action précédent:</a:t>
            </a:r>
          </a:p>
          <a:p>
            <a:pPr marL="228600" indent="-228600">
              <a:buFont typeface="+mj-lt"/>
              <a:buAutoNum type="arabicPeriod" startAt="3"/>
            </a:pPr>
            <a:r>
              <a:rPr lang="fr-FR" sz="1050" dirty="0">
                <a:latin typeface="Marianne" panose="02000000000000000000" pitchFamily="2" charset="0"/>
              </a:rPr>
              <a:t>Retour d’expérience:</a:t>
            </a: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endParaRPr lang="fr-FR" sz="1050" dirty="0">
              <a:latin typeface="Marianne" panose="02000000000000000000" pitchFamily="2" charset="0"/>
            </a:endParaRPr>
          </a:p>
          <a:p>
            <a:pPr marL="285750" indent="-285750">
              <a:buFont typeface="+mj-lt"/>
              <a:buAutoNum type="arabicPeriod" startAt="4"/>
            </a:pPr>
            <a:r>
              <a:rPr lang="fr-FR" sz="1050" dirty="0">
                <a:latin typeface="Marianne" panose="02000000000000000000" pitchFamily="2" charset="0"/>
              </a:rPr>
              <a:t>Plan d’action suite au RETEX:</a:t>
            </a:r>
          </a:p>
          <a:p>
            <a:pPr marL="342900" indent="-342900">
              <a:buFont typeface="+mj-lt"/>
              <a:buAutoNum type="arabicPeriod" startAt="4"/>
            </a:pPr>
            <a:endParaRPr lang="fr-FR" dirty="0">
              <a:latin typeface="Marianne" panose="02000000000000000000" pitchFamily="2" charset="0"/>
            </a:endParaRPr>
          </a:p>
        </p:txBody>
      </p:sp>
      <p:sp>
        <p:nvSpPr>
          <p:cNvPr id="2" name="Titre 1">
            <a:extLst>
              <a:ext uri="{FF2B5EF4-FFF2-40B4-BE49-F238E27FC236}">
                <a16:creationId xmlns:a16="http://schemas.microsoft.com/office/drawing/2014/main" id="{066C12A4-1D37-43E9-B678-F270AB9B30C3}"/>
              </a:ext>
            </a:extLst>
          </p:cNvPr>
          <p:cNvSpPr>
            <a:spLocks noGrp="1"/>
          </p:cNvSpPr>
          <p:nvPr>
            <p:ph type="title"/>
          </p:nvPr>
        </p:nvSpPr>
        <p:spPr>
          <a:xfrm>
            <a:off x="1259840" y="320880"/>
            <a:ext cx="6581139" cy="418260"/>
          </a:xfrm>
        </p:spPr>
        <p:txBody>
          <a:bodyPr/>
          <a:lstStyle/>
          <a:p>
            <a:r>
              <a:rPr lang="fr-FR" b="0" dirty="0">
                <a:latin typeface="Marianne" panose="02000000000000000000" pitchFamily="2" charset="0"/>
              </a:rPr>
              <a:t>Documents d’aide à l’analyse RETEX</a:t>
            </a:r>
          </a:p>
        </p:txBody>
      </p:sp>
      <p:pic>
        <p:nvPicPr>
          <p:cNvPr id="8" name="Espace réservé du contenu 7">
            <a:extLst>
              <a:ext uri="{FF2B5EF4-FFF2-40B4-BE49-F238E27FC236}">
                <a16:creationId xmlns:a16="http://schemas.microsoft.com/office/drawing/2014/main" id="{44289E35-D36C-43AB-B395-5A006FEF7765}"/>
              </a:ext>
            </a:extLst>
          </p:cNvPr>
          <p:cNvPicPr>
            <a:picLocks noGrp="1" noChangeAspect="1"/>
          </p:cNvPicPr>
          <p:nvPr>
            <p:ph idx="1"/>
          </p:nvPr>
        </p:nvPicPr>
        <p:blipFill>
          <a:blip r:embed="rId2"/>
          <a:stretch>
            <a:fillRect/>
          </a:stretch>
        </p:blipFill>
        <p:spPr>
          <a:xfrm>
            <a:off x="4860032" y="1284186"/>
            <a:ext cx="3231672" cy="1475822"/>
          </a:xfrm>
          <a:prstGeom prst="rect">
            <a:avLst/>
          </a:prstGeom>
          <a:ln>
            <a:noFill/>
          </a:ln>
          <a:effectLst>
            <a:outerShdw blurRad="292100" dist="139700" dir="2700000" algn="tl" rotWithShape="0">
              <a:srgbClr val="333333">
                <a:alpha val="65000"/>
              </a:srgbClr>
            </a:outerShdw>
          </a:effectLst>
        </p:spPr>
      </p:pic>
      <p:sp>
        <p:nvSpPr>
          <p:cNvPr id="9" name="Légende : encadrée 8">
            <a:extLst>
              <a:ext uri="{FF2B5EF4-FFF2-40B4-BE49-F238E27FC236}">
                <a16:creationId xmlns:a16="http://schemas.microsoft.com/office/drawing/2014/main" id="{B6FD939F-68C1-4F9E-979A-2C3893A76975}"/>
              </a:ext>
            </a:extLst>
          </p:cNvPr>
          <p:cNvSpPr/>
          <p:nvPr/>
        </p:nvSpPr>
        <p:spPr>
          <a:xfrm>
            <a:off x="8160284" y="1635937"/>
            <a:ext cx="925026" cy="386160"/>
          </a:xfrm>
          <a:prstGeom prst="borderCallout1">
            <a:avLst>
              <a:gd name="adj1" fmla="val 18750"/>
              <a:gd name="adj2" fmla="val -8333"/>
              <a:gd name="adj3" fmla="val 90794"/>
              <a:gd name="adj4" fmla="val -33315"/>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Structure identique aux fiches d’observation</a:t>
            </a:r>
          </a:p>
        </p:txBody>
      </p:sp>
      <p:sp>
        <p:nvSpPr>
          <p:cNvPr id="10" name="Légende : encadrée 9">
            <a:extLst>
              <a:ext uri="{FF2B5EF4-FFF2-40B4-BE49-F238E27FC236}">
                <a16:creationId xmlns:a16="http://schemas.microsoft.com/office/drawing/2014/main" id="{A5D16C13-0888-4CFE-90AB-F9E4DFEBED1C}"/>
              </a:ext>
            </a:extLst>
          </p:cNvPr>
          <p:cNvSpPr/>
          <p:nvPr/>
        </p:nvSpPr>
        <p:spPr>
          <a:xfrm>
            <a:off x="6474291" y="2373848"/>
            <a:ext cx="1366688" cy="386160"/>
          </a:xfrm>
          <a:prstGeom prst="borderCallout1">
            <a:avLst>
              <a:gd name="adj1" fmla="val 991"/>
              <a:gd name="adj2" fmla="val 49095"/>
              <a:gd name="adj3" fmla="val -63121"/>
              <a:gd name="adj4" fmla="val 3483"/>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Document de 4 pages pour l’ensemble des concertations de RETEX</a:t>
            </a:r>
          </a:p>
        </p:txBody>
      </p:sp>
      <p:pic>
        <p:nvPicPr>
          <p:cNvPr id="12" name="Image 11">
            <a:extLst>
              <a:ext uri="{FF2B5EF4-FFF2-40B4-BE49-F238E27FC236}">
                <a16:creationId xmlns:a16="http://schemas.microsoft.com/office/drawing/2014/main" id="{6BEE246F-C6FA-4A78-B6BF-65ABC1B8B54F}"/>
              </a:ext>
            </a:extLst>
          </p:cNvPr>
          <p:cNvPicPr>
            <a:picLocks noChangeAspect="1"/>
          </p:cNvPicPr>
          <p:nvPr/>
        </p:nvPicPr>
        <p:blipFill rotWithShape="1">
          <a:blip r:embed="rId3"/>
          <a:srcRect b="1408"/>
          <a:stretch/>
        </p:blipFill>
        <p:spPr>
          <a:xfrm>
            <a:off x="5201484" y="3201154"/>
            <a:ext cx="2545614" cy="1710417"/>
          </a:xfrm>
          <a:prstGeom prst="rect">
            <a:avLst/>
          </a:prstGeom>
          <a:ln>
            <a:noFill/>
          </a:ln>
          <a:effectLst>
            <a:outerShdw blurRad="292100" dist="139700" dir="2700000" algn="tl" rotWithShape="0">
              <a:srgbClr val="333333">
                <a:alpha val="65000"/>
              </a:srgbClr>
            </a:outerShdw>
          </a:effectLst>
        </p:spPr>
      </p:pic>
      <p:sp>
        <p:nvSpPr>
          <p:cNvPr id="14" name="Légende : encadrée 13">
            <a:extLst>
              <a:ext uri="{FF2B5EF4-FFF2-40B4-BE49-F238E27FC236}">
                <a16:creationId xmlns:a16="http://schemas.microsoft.com/office/drawing/2014/main" id="{F199C29E-72A8-4788-B1AD-6DB1C776AB6B}"/>
              </a:ext>
            </a:extLst>
          </p:cNvPr>
          <p:cNvSpPr/>
          <p:nvPr/>
        </p:nvSpPr>
        <p:spPr>
          <a:xfrm>
            <a:off x="7934641" y="2988494"/>
            <a:ext cx="925026" cy="386160"/>
          </a:xfrm>
          <a:prstGeom prst="borderCallout1">
            <a:avLst>
              <a:gd name="adj1" fmla="val 18750"/>
              <a:gd name="adj2" fmla="val -8333"/>
              <a:gd name="adj3" fmla="val 90794"/>
              <a:gd name="adj4" fmla="val -104982"/>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Suivi des améliorations décidées</a:t>
            </a:r>
          </a:p>
        </p:txBody>
      </p:sp>
      <p:sp>
        <p:nvSpPr>
          <p:cNvPr id="15" name="Légende : encadrée 14">
            <a:extLst>
              <a:ext uri="{FF2B5EF4-FFF2-40B4-BE49-F238E27FC236}">
                <a16:creationId xmlns:a16="http://schemas.microsoft.com/office/drawing/2014/main" id="{B643F411-C7B5-45A6-BBF1-B3D2AB29FCFD}"/>
              </a:ext>
            </a:extLst>
          </p:cNvPr>
          <p:cNvSpPr/>
          <p:nvPr/>
        </p:nvSpPr>
        <p:spPr>
          <a:xfrm>
            <a:off x="8112171" y="3779317"/>
            <a:ext cx="925026" cy="386160"/>
          </a:xfrm>
          <a:prstGeom prst="borderCallout1">
            <a:avLst>
              <a:gd name="adj1" fmla="val 18750"/>
              <a:gd name="adj2" fmla="val -8333"/>
              <a:gd name="adj3" fmla="val 39489"/>
              <a:gd name="adj4" fmla="val -53085"/>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Priorisations  de sécurité et de sûreté dans l’établissement</a:t>
            </a:r>
          </a:p>
        </p:txBody>
      </p:sp>
      <p:pic>
        <p:nvPicPr>
          <p:cNvPr id="17" name="Image 16">
            <a:extLst>
              <a:ext uri="{FF2B5EF4-FFF2-40B4-BE49-F238E27FC236}">
                <a16:creationId xmlns:a16="http://schemas.microsoft.com/office/drawing/2014/main" id="{E1106831-0F92-4B2D-BDC0-5A2324610D0A}"/>
              </a:ext>
            </a:extLst>
          </p:cNvPr>
          <p:cNvPicPr>
            <a:picLocks noChangeAspect="1"/>
          </p:cNvPicPr>
          <p:nvPr/>
        </p:nvPicPr>
        <p:blipFill>
          <a:blip r:embed="rId4"/>
          <a:stretch>
            <a:fillRect/>
          </a:stretch>
        </p:blipFill>
        <p:spPr>
          <a:xfrm>
            <a:off x="2050604" y="729767"/>
            <a:ext cx="2224428" cy="2563883"/>
          </a:xfrm>
          <a:prstGeom prst="rect">
            <a:avLst/>
          </a:prstGeom>
          <a:ln>
            <a:noFill/>
          </a:ln>
          <a:effectLst>
            <a:outerShdw blurRad="292100" dist="139700" dir="2700000" algn="tl" rotWithShape="0">
              <a:srgbClr val="333333">
                <a:alpha val="65000"/>
              </a:srgbClr>
            </a:outerShdw>
          </a:effectLst>
        </p:spPr>
      </p:pic>
      <p:sp>
        <p:nvSpPr>
          <p:cNvPr id="18" name="Légende : encadrée 17">
            <a:extLst>
              <a:ext uri="{FF2B5EF4-FFF2-40B4-BE49-F238E27FC236}">
                <a16:creationId xmlns:a16="http://schemas.microsoft.com/office/drawing/2014/main" id="{E91B9AA8-4D45-4874-8C22-DD8ABA7C6903}"/>
              </a:ext>
            </a:extLst>
          </p:cNvPr>
          <p:cNvSpPr/>
          <p:nvPr/>
        </p:nvSpPr>
        <p:spPr>
          <a:xfrm>
            <a:off x="729695" y="1485699"/>
            <a:ext cx="925026" cy="386160"/>
          </a:xfrm>
          <a:prstGeom prst="borderCallout1">
            <a:avLst>
              <a:gd name="adj1" fmla="val 36509"/>
              <a:gd name="adj2" fmla="val 103698"/>
              <a:gd name="adj3" fmla="val 55275"/>
              <a:gd name="adj4" fmla="val 148736"/>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Etat des lieux des structures sécurité et des documents</a:t>
            </a:r>
          </a:p>
        </p:txBody>
      </p:sp>
      <p:pic>
        <p:nvPicPr>
          <p:cNvPr id="20" name="Image 19">
            <a:extLst>
              <a:ext uri="{FF2B5EF4-FFF2-40B4-BE49-F238E27FC236}">
                <a16:creationId xmlns:a16="http://schemas.microsoft.com/office/drawing/2014/main" id="{9E4CA448-1540-4CF5-9A15-67BE3BD13ED2}"/>
              </a:ext>
            </a:extLst>
          </p:cNvPr>
          <p:cNvPicPr>
            <a:picLocks noChangeAspect="1"/>
          </p:cNvPicPr>
          <p:nvPr/>
        </p:nvPicPr>
        <p:blipFill>
          <a:blip r:embed="rId5"/>
          <a:stretch>
            <a:fillRect/>
          </a:stretch>
        </p:blipFill>
        <p:spPr>
          <a:xfrm>
            <a:off x="2081694" y="3397550"/>
            <a:ext cx="2662609" cy="1567081"/>
          </a:xfrm>
          <a:prstGeom prst="rect">
            <a:avLst/>
          </a:prstGeom>
          <a:ln>
            <a:noFill/>
          </a:ln>
          <a:effectLst>
            <a:outerShdw blurRad="292100" dist="139700" dir="2700000" algn="tl" rotWithShape="0">
              <a:srgbClr val="333333">
                <a:alpha val="65000"/>
              </a:srgbClr>
            </a:outerShdw>
          </a:effectLst>
        </p:spPr>
      </p:pic>
      <p:sp>
        <p:nvSpPr>
          <p:cNvPr id="21" name="Légende : encadrée 20">
            <a:extLst>
              <a:ext uri="{FF2B5EF4-FFF2-40B4-BE49-F238E27FC236}">
                <a16:creationId xmlns:a16="http://schemas.microsoft.com/office/drawing/2014/main" id="{74700B6D-592C-4849-8863-B25EE304A661}"/>
              </a:ext>
            </a:extLst>
          </p:cNvPr>
          <p:cNvSpPr/>
          <p:nvPr/>
        </p:nvSpPr>
        <p:spPr>
          <a:xfrm>
            <a:off x="699487" y="4056362"/>
            <a:ext cx="925026" cy="386160"/>
          </a:xfrm>
          <a:prstGeom prst="borderCallout1">
            <a:avLst>
              <a:gd name="adj1" fmla="val 36509"/>
              <a:gd name="adj2" fmla="val 103698"/>
              <a:gd name="adj3" fmla="val 55275"/>
              <a:gd name="adj4" fmla="val 148736"/>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latin typeface="Marianne" panose="02000000000000000000" pitchFamily="2" charset="0"/>
              </a:rPr>
              <a:t>Etat des lieux des actions décidées lors du précédent RETEX</a:t>
            </a:r>
          </a:p>
        </p:txBody>
      </p:sp>
      <p:sp>
        <p:nvSpPr>
          <p:cNvPr id="22" name="ZoneTexte 21">
            <a:extLst>
              <a:ext uri="{FF2B5EF4-FFF2-40B4-BE49-F238E27FC236}">
                <a16:creationId xmlns:a16="http://schemas.microsoft.com/office/drawing/2014/main" id="{A60258EF-30E5-4DCA-A94B-F4927EE534F4}"/>
              </a:ext>
            </a:extLst>
          </p:cNvPr>
          <p:cNvSpPr txBox="1"/>
          <p:nvPr/>
        </p:nvSpPr>
        <p:spPr>
          <a:xfrm>
            <a:off x="7079440" y="248542"/>
            <a:ext cx="2024527" cy="455462"/>
          </a:xfrm>
          <a:prstGeom prst="foldedCorner">
            <a:avLst/>
          </a:prstGeom>
          <a:solidFill>
            <a:srgbClr val="E6E6F6"/>
          </a:solidFill>
          <a:ln>
            <a:solidFill>
              <a:schemeClr val="accent2">
                <a:lumMod val="60000"/>
                <a:lumOff val="40000"/>
              </a:schemeClr>
            </a:solidFill>
          </a:ln>
        </p:spPr>
        <p:txBody>
          <a:bodyPr wrap="square">
            <a:spAutoFit/>
          </a:bodyPr>
          <a:lstStyle/>
          <a:p>
            <a:pPr marR="38100" algn="ctr">
              <a:lnSpc>
                <a:spcPct val="94000"/>
              </a:lnSpc>
              <a:tabLst>
                <a:tab pos="914400" algn="l"/>
              </a:tabLst>
            </a:pPr>
            <a:r>
              <a:rPr lang="fr-FR" sz="1000" dirty="0">
                <a:effectLst/>
                <a:latin typeface="Marianne" panose="02000000000000000000" pitchFamily="2" charset="0"/>
                <a:ea typeface="Times New Roman" panose="02020603050405020304" pitchFamily="18" charset="0"/>
                <a:cs typeface="Arial" panose="020B0604020202020204" pitchFamily="34" charset="0"/>
              </a:rPr>
              <a:t>Document à joindre dans </a:t>
            </a:r>
            <a:r>
              <a:rPr lang="fr-FR" sz="1000" dirty="0">
                <a:latin typeface="Marianne" panose="02000000000000000000" pitchFamily="2" charset="0"/>
                <a:ea typeface="Times New Roman" panose="02020603050405020304" pitchFamily="18" charset="0"/>
                <a:cs typeface="Arial" panose="020B0604020202020204" pitchFamily="34" charset="0"/>
              </a:rPr>
              <a:t>« </a:t>
            </a:r>
            <a:r>
              <a:rPr lang="fr-FR" sz="1000" dirty="0">
                <a:effectLst/>
                <a:latin typeface="Marianne" panose="02000000000000000000" pitchFamily="2" charset="0"/>
                <a:ea typeface="Times New Roman" panose="02020603050405020304" pitchFamily="18" charset="0"/>
                <a:cs typeface="Arial" panose="020B0604020202020204" pitchFamily="34" charset="0"/>
              </a:rPr>
              <a:t>Rescue »</a:t>
            </a:r>
            <a:endParaRPr lang="fr-FR" sz="1050" dirty="0">
              <a:effectLst/>
              <a:latin typeface="Marianne" panose="02000000000000000000" pitchFamily="2"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9499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7EFA1-30DC-4F11-81AC-8A91E182A4DC}"/>
              </a:ext>
            </a:extLst>
          </p:cNvPr>
          <p:cNvSpPr>
            <a:spLocks noGrp="1"/>
          </p:cNvSpPr>
          <p:nvPr>
            <p:ph type="title"/>
          </p:nvPr>
        </p:nvSpPr>
        <p:spPr>
          <a:xfrm>
            <a:off x="1300480" y="236175"/>
            <a:ext cx="7303038" cy="720000"/>
          </a:xfrm>
        </p:spPr>
        <p:txBody>
          <a:bodyPr/>
          <a:lstStyle/>
          <a:p>
            <a:r>
              <a:rPr lang="fr-FR" b="0" dirty="0">
                <a:latin typeface="Marianne" panose="02000000000000000000" pitchFamily="2" charset="0"/>
              </a:rPr>
              <a:t>Rédaction des plans particuliers de mise en sûreté unifiés</a:t>
            </a:r>
            <a:br>
              <a:rPr lang="fr-FR" b="0" dirty="0">
                <a:latin typeface="Marianne" panose="02000000000000000000" pitchFamily="2" charset="0"/>
              </a:rPr>
            </a:br>
            <a:endParaRPr lang="fr-FR" b="0" i="1" dirty="0">
              <a:latin typeface="Marianne" panose="02000000000000000000" pitchFamily="2" charset="0"/>
            </a:endParaRPr>
          </a:p>
        </p:txBody>
      </p:sp>
      <p:graphicFrame>
        <p:nvGraphicFramePr>
          <p:cNvPr id="8" name="Espace réservé du contenu 7">
            <a:extLst>
              <a:ext uri="{FF2B5EF4-FFF2-40B4-BE49-F238E27FC236}">
                <a16:creationId xmlns:a16="http://schemas.microsoft.com/office/drawing/2014/main" id="{68EAEAB7-736E-4468-89EB-5F5C876A07A8}"/>
              </a:ext>
            </a:extLst>
          </p:cNvPr>
          <p:cNvGraphicFramePr>
            <a:graphicFrameLocks noGrp="1"/>
          </p:cNvGraphicFramePr>
          <p:nvPr>
            <p:ph sz="quarter" idx="14"/>
            <p:extLst>
              <p:ext uri="{D42A27DB-BD31-4B8C-83A1-F6EECF244321}">
                <p14:modId xmlns:p14="http://schemas.microsoft.com/office/powerpoint/2010/main" val="763514105"/>
              </p:ext>
            </p:extLst>
          </p:nvPr>
        </p:nvGraphicFramePr>
        <p:xfrm>
          <a:off x="0" y="1046610"/>
          <a:ext cx="8905874" cy="359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637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659D5-4948-4942-ABAE-8756A879D7B3}"/>
              </a:ext>
            </a:extLst>
          </p:cNvPr>
          <p:cNvSpPr>
            <a:spLocks noGrp="1"/>
          </p:cNvSpPr>
          <p:nvPr>
            <p:ph type="title"/>
          </p:nvPr>
        </p:nvSpPr>
        <p:spPr>
          <a:xfrm>
            <a:off x="436880" y="189440"/>
            <a:ext cx="7701280" cy="556350"/>
          </a:xfrm>
        </p:spPr>
        <p:txBody>
          <a:bodyPr/>
          <a:lstStyle/>
          <a:p>
            <a:pPr algn="ctr">
              <a:lnSpc>
                <a:spcPct val="150000"/>
              </a:lnSpc>
            </a:pPr>
            <a:r>
              <a:rPr lang="fr-FR" b="0" dirty="0">
                <a:latin typeface="Marianne" panose="02000000000000000000" pitchFamily="2" charset="0"/>
              </a:rPr>
              <a:t>Documents et acteurs de la rédaction</a:t>
            </a:r>
            <a:br>
              <a:rPr lang="fr-FR" b="0" dirty="0">
                <a:latin typeface="Marianne" panose="02000000000000000000" pitchFamily="2" charset="0"/>
              </a:rPr>
            </a:br>
            <a:r>
              <a:rPr lang="fr-FR" b="0" dirty="0">
                <a:latin typeface="Marianne" panose="02000000000000000000" pitchFamily="2" charset="0"/>
              </a:rPr>
              <a:t> du PPMS unifié</a:t>
            </a:r>
          </a:p>
        </p:txBody>
      </p:sp>
      <p:sp>
        <p:nvSpPr>
          <p:cNvPr id="10" name="ZoneTexte 9">
            <a:extLst>
              <a:ext uri="{FF2B5EF4-FFF2-40B4-BE49-F238E27FC236}">
                <a16:creationId xmlns:a16="http://schemas.microsoft.com/office/drawing/2014/main" id="{B5458365-20F2-4A3F-A585-AA71151E9835}"/>
              </a:ext>
            </a:extLst>
          </p:cNvPr>
          <p:cNvSpPr txBox="1"/>
          <p:nvPr/>
        </p:nvSpPr>
        <p:spPr>
          <a:xfrm>
            <a:off x="5494347" y="1273110"/>
            <a:ext cx="3364921" cy="3030289"/>
          </a:xfrm>
          <a:prstGeom prst="foldedCorner">
            <a:avLst/>
          </a:prstGeom>
          <a:solidFill>
            <a:srgbClr val="BFA000">
              <a:alpha val="25098"/>
            </a:srgbClr>
          </a:solidFill>
          <a:ln>
            <a:solidFill>
              <a:srgbClr val="C6C6EA"/>
            </a:solidFill>
          </a:ln>
        </p:spPr>
        <p:txBody>
          <a:bodyPr wrap="square" anchor="ctr">
            <a:spAutoFit/>
          </a:bodyPr>
          <a:lstStyle/>
          <a:p>
            <a:pPr lvl="0" algn="ctr"/>
            <a:r>
              <a:rPr lang="fr-FR" sz="1200" u="dotted" dirty="0">
                <a:solidFill>
                  <a:schemeClr val="accent2">
                    <a:lumMod val="60000"/>
                    <a:lumOff val="40000"/>
                  </a:schemeClr>
                </a:solidFill>
                <a:latin typeface="Marianne" panose="02000000000000000000" pitchFamily="2" charset="0"/>
              </a:rPr>
              <a:t>PPMS Unifiés</a:t>
            </a:r>
          </a:p>
          <a:p>
            <a:pPr lvl="0" algn="ctr"/>
            <a:endParaRPr lang="fr-FR" sz="1200" u="dotted" dirty="0">
              <a:solidFill>
                <a:schemeClr val="accent2">
                  <a:lumMod val="60000"/>
                  <a:lumOff val="40000"/>
                </a:schemeClr>
              </a:solidFill>
              <a:latin typeface="Marianne" panose="02000000000000000000" pitchFamily="2" charset="0"/>
            </a:endParaRPr>
          </a:p>
          <a:p>
            <a:pPr marL="342900" lvl="0" indent="-342900">
              <a:buFont typeface="+mj-lt"/>
              <a:buAutoNum type="arabicPeriod"/>
            </a:pPr>
            <a:r>
              <a:rPr lang="fr-FR" sz="900" dirty="0">
                <a:latin typeface="Marianne" panose="02000000000000000000" pitchFamily="2" charset="0"/>
              </a:rPr>
              <a:t>description de l’établissement.</a:t>
            </a:r>
          </a:p>
          <a:p>
            <a:pPr marL="800100" lvl="1" indent="-342900">
              <a:buFont typeface="+mj-lt"/>
              <a:buAutoNum type="arabicPeriod"/>
            </a:pPr>
            <a:r>
              <a:rPr lang="fr-FR" sz="900" i="1" dirty="0">
                <a:latin typeface="Marianne" panose="02000000000000000000" pitchFamily="2" charset="0"/>
              </a:rPr>
              <a:t>Identification établissement</a:t>
            </a:r>
          </a:p>
          <a:p>
            <a:pPr marL="800100" lvl="1" indent="-342900">
              <a:buFont typeface="+mj-lt"/>
              <a:buAutoNum type="arabicPeriod"/>
            </a:pPr>
            <a:r>
              <a:rPr lang="fr-FR" sz="900" i="1" dirty="0">
                <a:latin typeface="Marianne" panose="02000000000000000000" pitchFamily="2" charset="0"/>
              </a:rPr>
              <a:t>Plans</a:t>
            </a:r>
          </a:p>
          <a:p>
            <a:pPr marL="800100" lvl="1" indent="-342900">
              <a:buFont typeface="+mj-lt"/>
              <a:buAutoNum type="arabicPeriod"/>
            </a:pPr>
            <a:r>
              <a:rPr lang="fr-FR" sz="900" i="1" dirty="0">
                <a:latin typeface="Marianne" panose="02000000000000000000" pitchFamily="2" charset="0"/>
              </a:rPr>
              <a:t>Zones de mise en sûreté</a:t>
            </a:r>
          </a:p>
          <a:p>
            <a:pPr marL="342900" lvl="0" indent="-342900">
              <a:buFont typeface="+mj-lt"/>
              <a:buAutoNum type="arabicPeriod"/>
            </a:pPr>
            <a:r>
              <a:rPr lang="fr-FR" sz="900" dirty="0">
                <a:latin typeface="Marianne" panose="02000000000000000000" pitchFamily="2" charset="0"/>
              </a:rPr>
              <a:t>organisation interne et conduites à tenir face aux risques.</a:t>
            </a:r>
          </a:p>
          <a:p>
            <a:pPr marL="800100" lvl="1" indent="-342900">
              <a:buFont typeface="+mj-lt"/>
              <a:buAutoNum type="arabicPeriod"/>
            </a:pPr>
            <a:r>
              <a:rPr lang="fr-FR" sz="900" i="1" dirty="0">
                <a:latin typeface="Marianne" panose="02000000000000000000" pitchFamily="2" charset="0"/>
              </a:rPr>
              <a:t>Menaces et risques majeurs et conduites</a:t>
            </a:r>
          </a:p>
          <a:p>
            <a:pPr marL="800100" lvl="1" indent="-342900">
              <a:buFont typeface="+mj-lt"/>
              <a:buAutoNum type="arabicPeriod"/>
            </a:pPr>
            <a:r>
              <a:rPr lang="fr-FR" sz="900" i="1" dirty="0">
                <a:latin typeface="Marianne" panose="02000000000000000000" pitchFamily="2" charset="0"/>
              </a:rPr>
              <a:t>Répartition des missions</a:t>
            </a:r>
          </a:p>
          <a:p>
            <a:pPr marL="800100" lvl="1" indent="-342900">
              <a:buFont typeface="+mj-lt"/>
              <a:buAutoNum type="arabicPeriod"/>
            </a:pPr>
            <a:r>
              <a:rPr lang="fr-FR" sz="900" i="1" dirty="0">
                <a:latin typeface="Marianne" panose="02000000000000000000" pitchFamily="2" charset="0"/>
              </a:rPr>
              <a:t>Déclenchement</a:t>
            </a:r>
          </a:p>
          <a:p>
            <a:pPr marL="800100" lvl="1" indent="-342900">
              <a:buFont typeface="+mj-lt"/>
              <a:buAutoNum type="arabicPeriod"/>
            </a:pPr>
            <a:r>
              <a:rPr lang="fr-FR" sz="900" i="1" dirty="0">
                <a:latin typeface="Marianne" panose="02000000000000000000" pitchFamily="2" charset="0"/>
              </a:rPr>
              <a:t>Missions du responsable de zone</a:t>
            </a:r>
          </a:p>
          <a:p>
            <a:pPr marL="800100" lvl="1" indent="-342900">
              <a:buFont typeface="+mj-lt"/>
              <a:buAutoNum type="arabicPeriod"/>
            </a:pPr>
            <a:r>
              <a:rPr lang="fr-FR" sz="900" strike="sngStrike" dirty="0">
                <a:latin typeface="Marianne" panose="02000000000000000000" pitchFamily="2" charset="0"/>
              </a:rPr>
              <a:t>Recensement des personnes présentes</a:t>
            </a:r>
          </a:p>
          <a:p>
            <a:pPr marL="342900" lvl="0" indent="-342900">
              <a:buFont typeface="+mj-lt"/>
              <a:buAutoNum type="arabicPeriod"/>
            </a:pPr>
            <a:r>
              <a:rPr lang="fr-FR" sz="900" dirty="0">
                <a:latin typeface="Marianne" panose="02000000000000000000" pitchFamily="2" charset="0"/>
              </a:rPr>
              <a:t>outils pour les responsables.</a:t>
            </a:r>
          </a:p>
          <a:p>
            <a:pPr marL="800100" lvl="1" indent="-342900">
              <a:buFont typeface="+mj-lt"/>
              <a:buAutoNum type="arabicPeriod"/>
            </a:pPr>
            <a:r>
              <a:rPr lang="fr-FR" sz="900" i="1" dirty="0">
                <a:latin typeface="Marianne" panose="02000000000000000000" pitchFamily="2" charset="0"/>
              </a:rPr>
              <a:t>Annuaire de crise</a:t>
            </a:r>
          </a:p>
          <a:p>
            <a:pPr marL="800100" lvl="1" indent="-342900">
              <a:buFont typeface="+mj-lt"/>
              <a:buAutoNum type="arabicPeriod"/>
            </a:pPr>
            <a:r>
              <a:rPr lang="fr-FR" sz="900" i="1" dirty="0">
                <a:latin typeface="Marianne" panose="02000000000000000000" pitchFamily="2" charset="0"/>
              </a:rPr>
              <a:t>Personnes nécessitant une attention particulière</a:t>
            </a:r>
          </a:p>
        </p:txBody>
      </p:sp>
      <p:sp>
        <p:nvSpPr>
          <p:cNvPr id="13" name="Rectangle : coins arrondis 12">
            <a:extLst>
              <a:ext uri="{FF2B5EF4-FFF2-40B4-BE49-F238E27FC236}">
                <a16:creationId xmlns:a16="http://schemas.microsoft.com/office/drawing/2014/main" id="{3D143B8F-DDC0-4A55-B8F4-436F84EC46B3}"/>
              </a:ext>
            </a:extLst>
          </p:cNvPr>
          <p:cNvSpPr/>
          <p:nvPr/>
        </p:nvSpPr>
        <p:spPr>
          <a:xfrm>
            <a:off x="186527" y="2835794"/>
            <a:ext cx="2240280" cy="4419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Evaluation Géorisques</a:t>
            </a:r>
          </a:p>
        </p:txBody>
      </p:sp>
      <p:sp>
        <p:nvSpPr>
          <p:cNvPr id="14" name="Rectangle : coins arrondis 13">
            <a:extLst>
              <a:ext uri="{FF2B5EF4-FFF2-40B4-BE49-F238E27FC236}">
                <a16:creationId xmlns:a16="http://schemas.microsoft.com/office/drawing/2014/main" id="{8CDD07A9-EE98-48A5-9F72-898131C6F8E5}"/>
              </a:ext>
            </a:extLst>
          </p:cNvPr>
          <p:cNvSpPr/>
          <p:nvPr/>
        </p:nvSpPr>
        <p:spPr>
          <a:xfrm>
            <a:off x="199785" y="3965542"/>
            <a:ext cx="2240280" cy="4419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Plan communal de sauvegarde</a:t>
            </a:r>
          </a:p>
        </p:txBody>
      </p:sp>
      <p:sp>
        <p:nvSpPr>
          <p:cNvPr id="15" name="Rectangle : coins arrondis 14">
            <a:extLst>
              <a:ext uri="{FF2B5EF4-FFF2-40B4-BE49-F238E27FC236}">
                <a16:creationId xmlns:a16="http://schemas.microsoft.com/office/drawing/2014/main" id="{188E31B4-6E29-46EA-BA86-0CAFCCC37757}"/>
              </a:ext>
            </a:extLst>
          </p:cNvPr>
          <p:cNvSpPr/>
          <p:nvPr/>
        </p:nvSpPr>
        <p:spPr>
          <a:xfrm>
            <a:off x="186527" y="3414552"/>
            <a:ext cx="2240280" cy="4419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DICRIM (si existant)</a:t>
            </a:r>
          </a:p>
        </p:txBody>
      </p:sp>
      <p:sp>
        <p:nvSpPr>
          <p:cNvPr id="16" name="Rectangle : coins arrondis 15">
            <a:extLst>
              <a:ext uri="{FF2B5EF4-FFF2-40B4-BE49-F238E27FC236}">
                <a16:creationId xmlns:a16="http://schemas.microsoft.com/office/drawing/2014/main" id="{0E634E6E-BBBB-49B8-9DEA-09E25D9E5D3D}"/>
              </a:ext>
            </a:extLst>
          </p:cNvPr>
          <p:cNvSpPr/>
          <p:nvPr/>
        </p:nvSpPr>
        <p:spPr>
          <a:xfrm>
            <a:off x="199785" y="2273665"/>
            <a:ext cx="2240280" cy="4419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Dossier Départemental des Risques Majeurs</a:t>
            </a:r>
          </a:p>
        </p:txBody>
      </p:sp>
      <p:sp>
        <p:nvSpPr>
          <p:cNvPr id="17" name="Rectangle : coins arrondis 16">
            <a:extLst>
              <a:ext uri="{FF2B5EF4-FFF2-40B4-BE49-F238E27FC236}">
                <a16:creationId xmlns:a16="http://schemas.microsoft.com/office/drawing/2014/main" id="{A439A8A6-AD3F-438F-969B-0FC2A0BDB0E9}"/>
              </a:ext>
            </a:extLst>
          </p:cNvPr>
          <p:cNvSpPr/>
          <p:nvPr/>
        </p:nvSpPr>
        <p:spPr>
          <a:xfrm>
            <a:off x="2659380" y="2674935"/>
            <a:ext cx="2369820" cy="441960"/>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accent2">
                    <a:lumMod val="60000"/>
                    <a:lumOff val="40000"/>
                  </a:schemeClr>
                </a:solidFill>
              </a:rPr>
              <a:t>Mairie</a:t>
            </a:r>
          </a:p>
        </p:txBody>
      </p:sp>
      <p:sp>
        <p:nvSpPr>
          <p:cNvPr id="18" name="Rectangle : coins arrondis 17">
            <a:extLst>
              <a:ext uri="{FF2B5EF4-FFF2-40B4-BE49-F238E27FC236}">
                <a16:creationId xmlns:a16="http://schemas.microsoft.com/office/drawing/2014/main" id="{2635E9D9-CF50-4E27-9A9F-F9DBCECB3BEF}"/>
              </a:ext>
            </a:extLst>
          </p:cNvPr>
          <p:cNvSpPr/>
          <p:nvPr/>
        </p:nvSpPr>
        <p:spPr>
          <a:xfrm>
            <a:off x="2659380" y="1984004"/>
            <a:ext cx="2369820" cy="556350"/>
          </a:xfrm>
          <a:prstGeom prst="roundRect">
            <a:avLst/>
          </a:prstGeom>
          <a:gradFill flip="none" rotWithShape="1">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accent2">
                    <a:lumMod val="60000"/>
                    <a:lumOff val="40000"/>
                  </a:schemeClr>
                </a:solidFill>
              </a:rPr>
              <a:t>Directeur d’école</a:t>
            </a:r>
          </a:p>
        </p:txBody>
      </p:sp>
      <p:sp>
        <p:nvSpPr>
          <p:cNvPr id="19" name="Rectangle : coins arrondis 18">
            <a:extLst>
              <a:ext uri="{FF2B5EF4-FFF2-40B4-BE49-F238E27FC236}">
                <a16:creationId xmlns:a16="http://schemas.microsoft.com/office/drawing/2014/main" id="{3E5CB13E-46EE-4939-9279-D861F557F851}"/>
              </a:ext>
            </a:extLst>
          </p:cNvPr>
          <p:cNvSpPr/>
          <p:nvPr/>
        </p:nvSpPr>
        <p:spPr>
          <a:xfrm>
            <a:off x="2659380" y="3208998"/>
            <a:ext cx="2369820" cy="441960"/>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accent2">
                    <a:lumMod val="60000"/>
                    <a:lumOff val="40000"/>
                  </a:schemeClr>
                </a:solidFill>
              </a:rPr>
              <a:t>EMS -CARM</a:t>
            </a:r>
          </a:p>
        </p:txBody>
      </p:sp>
      <p:sp>
        <p:nvSpPr>
          <p:cNvPr id="20" name="Rectangle : coins arrondis 19">
            <a:extLst>
              <a:ext uri="{FF2B5EF4-FFF2-40B4-BE49-F238E27FC236}">
                <a16:creationId xmlns:a16="http://schemas.microsoft.com/office/drawing/2014/main" id="{3CB0805F-BE94-49D5-A57B-78F251CDCB88}"/>
              </a:ext>
            </a:extLst>
          </p:cNvPr>
          <p:cNvSpPr/>
          <p:nvPr/>
        </p:nvSpPr>
        <p:spPr>
          <a:xfrm>
            <a:off x="2659380" y="3753099"/>
            <a:ext cx="2369820" cy="540000"/>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accent2">
                    <a:lumMod val="60000"/>
                    <a:lumOff val="40000"/>
                  </a:schemeClr>
                </a:solidFill>
              </a:rPr>
              <a:t>correspondant police/ gendarmerie</a:t>
            </a:r>
          </a:p>
        </p:txBody>
      </p:sp>
      <p:sp>
        <p:nvSpPr>
          <p:cNvPr id="21" name="Rectangle : coins arrondis 20">
            <a:extLst>
              <a:ext uri="{FF2B5EF4-FFF2-40B4-BE49-F238E27FC236}">
                <a16:creationId xmlns:a16="http://schemas.microsoft.com/office/drawing/2014/main" id="{B36E661D-E8F9-4A46-AB73-2527ADDAD372}"/>
              </a:ext>
            </a:extLst>
          </p:cNvPr>
          <p:cNvSpPr/>
          <p:nvPr/>
        </p:nvSpPr>
        <p:spPr>
          <a:xfrm>
            <a:off x="2659380" y="1420600"/>
            <a:ext cx="2369820" cy="441960"/>
          </a:xfrm>
          <a:prstGeom prst="roundRect">
            <a:avLst/>
          </a:prstGeom>
          <a:gradFill flip="none" rotWithShape="1">
            <a:gsLst>
              <a:gs pos="0">
                <a:srgbClr val="BFA000">
                  <a:tint val="66000"/>
                  <a:satMod val="160000"/>
                </a:srgbClr>
              </a:gs>
              <a:gs pos="50000">
                <a:srgbClr val="BFA000">
                  <a:tint val="44500"/>
                  <a:satMod val="160000"/>
                </a:srgbClr>
              </a:gs>
              <a:gs pos="100000">
                <a:srgbClr val="BFA000">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accent2">
                    <a:lumMod val="60000"/>
                    <a:lumOff val="40000"/>
                  </a:schemeClr>
                </a:solidFill>
              </a:rPr>
              <a:t>DSDEN</a:t>
            </a:r>
          </a:p>
        </p:txBody>
      </p:sp>
      <p:sp>
        <p:nvSpPr>
          <p:cNvPr id="22" name="Rectangle : coins arrondis 21">
            <a:extLst>
              <a:ext uri="{FF2B5EF4-FFF2-40B4-BE49-F238E27FC236}">
                <a16:creationId xmlns:a16="http://schemas.microsoft.com/office/drawing/2014/main" id="{CE432003-8707-40C0-B721-EEA390924B31}"/>
              </a:ext>
            </a:extLst>
          </p:cNvPr>
          <p:cNvSpPr/>
          <p:nvPr/>
        </p:nvSpPr>
        <p:spPr>
          <a:xfrm>
            <a:off x="186527" y="1143917"/>
            <a:ext cx="2240280" cy="44196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Fascicule 2 modèle PPMS</a:t>
            </a:r>
          </a:p>
        </p:txBody>
      </p:sp>
      <p:sp>
        <p:nvSpPr>
          <p:cNvPr id="23" name="Rectangle : coins arrondis 22">
            <a:extLst>
              <a:ext uri="{FF2B5EF4-FFF2-40B4-BE49-F238E27FC236}">
                <a16:creationId xmlns:a16="http://schemas.microsoft.com/office/drawing/2014/main" id="{8CF6DB52-B8B4-43E3-B94C-56D83EBD215A}"/>
              </a:ext>
            </a:extLst>
          </p:cNvPr>
          <p:cNvSpPr/>
          <p:nvPr/>
        </p:nvSpPr>
        <p:spPr>
          <a:xfrm>
            <a:off x="199785" y="1722675"/>
            <a:ext cx="2240280" cy="4419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arianne" panose="02000000000000000000" pitchFamily="2" charset="0"/>
              </a:rPr>
              <a:t>RETEX &amp; diagnostics</a:t>
            </a:r>
          </a:p>
        </p:txBody>
      </p:sp>
    </p:spTree>
    <p:extLst>
      <p:ext uri="{BB962C8B-B14F-4D97-AF65-F5344CB8AC3E}">
        <p14:creationId xmlns:p14="http://schemas.microsoft.com/office/powerpoint/2010/main" val="2329452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941B2-F5C8-4079-99C2-1CDE4BF1C2FD}"/>
              </a:ext>
            </a:extLst>
          </p:cNvPr>
          <p:cNvSpPr>
            <a:spLocks noGrp="1"/>
          </p:cNvSpPr>
          <p:nvPr>
            <p:ph type="title"/>
          </p:nvPr>
        </p:nvSpPr>
        <p:spPr>
          <a:xfrm>
            <a:off x="1341120" y="375012"/>
            <a:ext cx="8265297" cy="720000"/>
          </a:xfrm>
        </p:spPr>
        <p:txBody>
          <a:bodyPr/>
          <a:lstStyle/>
          <a:p>
            <a:r>
              <a:rPr lang="fr-FR" b="0" dirty="0">
                <a:latin typeface="Marianne" panose="02000000000000000000" pitchFamily="2" charset="0"/>
              </a:rPr>
              <a:t>Etapes recommandées pour la rédaction des nouveaux PPMS par les DSDEN</a:t>
            </a:r>
          </a:p>
        </p:txBody>
      </p:sp>
      <p:graphicFrame>
        <p:nvGraphicFramePr>
          <p:cNvPr id="7" name="Espace réservé du contenu 6">
            <a:extLst>
              <a:ext uri="{FF2B5EF4-FFF2-40B4-BE49-F238E27FC236}">
                <a16:creationId xmlns:a16="http://schemas.microsoft.com/office/drawing/2014/main" id="{70CF9FFF-2236-4C50-AB5E-79139C0CD2D2}"/>
              </a:ext>
            </a:extLst>
          </p:cNvPr>
          <p:cNvGraphicFramePr>
            <a:graphicFrameLocks noGrp="1"/>
          </p:cNvGraphicFramePr>
          <p:nvPr>
            <p:ph idx="1"/>
            <p:extLst>
              <p:ext uri="{D42A27DB-BD31-4B8C-83A1-F6EECF244321}">
                <p14:modId xmlns:p14="http://schemas.microsoft.com/office/powerpoint/2010/main" val="1294057643"/>
              </p:ext>
            </p:extLst>
          </p:nvPr>
        </p:nvGraphicFramePr>
        <p:xfrm>
          <a:off x="319088" y="1350335"/>
          <a:ext cx="8424862" cy="305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315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0105A-F71D-4F5B-9EAB-4C4AE30ECBC4}"/>
              </a:ext>
            </a:extLst>
          </p:cNvPr>
          <p:cNvSpPr>
            <a:spLocks noGrp="1"/>
          </p:cNvSpPr>
          <p:nvPr>
            <p:ph type="title"/>
          </p:nvPr>
        </p:nvSpPr>
        <p:spPr>
          <a:xfrm>
            <a:off x="1229360" y="426720"/>
            <a:ext cx="8036560" cy="386544"/>
          </a:xfrm>
        </p:spPr>
        <p:txBody>
          <a:bodyPr/>
          <a:lstStyle/>
          <a:p>
            <a:r>
              <a:rPr lang="fr-FR" b="0" kern="0" dirty="0">
                <a:effectLst/>
                <a:latin typeface="Marianne" panose="02000000000000000000" pitchFamily="2" charset="0"/>
                <a:ea typeface="Times New Roman" panose="02020603050405020304" pitchFamily="18" charset="0"/>
                <a:cs typeface="Times New Roman" panose="02020603050405020304" pitchFamily="18" charset="0"/>
              </a:rPr>
              <a:t>Processus de recensement des risques majeurs</a:t>
            </a:r>
            <a:endParaRPr lang="fr-FR" b="0" dirty="0">
              <a:latin typeface="Marianne" panose="02000000000000000000" pitchFamily="2" charset="0"/>
            </a:endParaRPr>
          </a:p>
        </p:txBody>
      </p:sp>
      <p:sp>
        <p:nvSpPr>
          <p:cNvPr id="6" name="Espace réservé du contenu 5">
            <a:extLst>
              <a:ext uri="{FF2B5EF4-FFF2-40B4-BE49-F238E27FC236}">
                <a16:creationId xmlns:a16="http://schemas.microsoft.com/office/drawing/2014/main" id="{786DD128-4E85-4DB6-8D6B-116A4C1F0E31}"/>
              </a:ext>
            </a:extLst>
          </p:cNvPr>
          <p:cNvSpPr>
            <a:spLocks noGrp="1"/>
          </p:cNvSpPr>
          <p:nvPr>
            <p:ph sz="quarter" idx="14"/>
          </p:nvPr>
        </p:nvSpPr>
        <p:spPr>
          <a:xfrm>
            <a:off x="371334" y="1287942"/>
            <a:ext cx="8460470" cy="2891760"/>
          </a:xfrm>
        </p:spPr>
        <p:txBody>
          <a:bodyPr/>
          <a:lstStyle/>
          <a:p>
            <a:pPr indent="228600" algn="just">
              <a:lnSpc>
                <a:spcPct val="107000"/>
              </a:lnSpc>
              <a:spcAft>
                <a:spcPts val="800"/>
              </a:spcAft>
            </a:pPr>
            <a:r>
              <a:rPr lang="fr-FR" sz="1100" dirty="0">
                <a:effectLst/>
                <a:latin typeface="Marianne" panose="02000000000000000000" pitchFamily="2" charset="0"/>
                <a:ea typeface="Arial" panose="020B0604020202020204" pitchFamily="34" charset="0"/>
                <a:cs typeface="Times New Roman" panose="02020603050405020304" pitchFamily="18" charset="0"/>
              </a:rPr>
              <a:t> </a:t>
            </a:r>
            <a:r>
              <a:rPr lang="fr-FR" sz="1100" u="sng" dirty="0">
                <a:effectLst/>
                <a:latin typeface="Marianne" panose="02000000000000000000" pitchFamily="2" charset="0"/>
                <a:ea typeface="Arial" panose="020B0604020202020204" pitchFamily="34" charset="0"/>
                <a:cs typeface="Times New Roman" panose="02020603050405020304" pitchFamily="18" charset="0"/>
              </a:rPr>
              <a:t>On exclut</a:t>
            </a:r>
            <a:r>
              <a:rPr lang="fr-FR" sz="1100" dirty="0">
                <a:effectLst/>
                <a:latin typeface="Marianne" panose="02000000000000000000" pitchFamily="2" charset="0"/>
                <a:ea typeface="Arial" panose="020B0604020202020204" pitchFamily="34" charset="0"/>
                <a:cs typeface="Times New Roman" panose="02020603050405020304" pitchFamily="18" charset="0"/>
              </a:rPr>
              <a:t> du recensement des risques :</a:t>
            </a:r>
          </a:p>
          <a:p>
            <a:pPr indent="228600" algn="just">
              <a:lnSpc>
                <a:spcPct val="107000"/>
              </a:lnSpc>
            </a:pPr>
            <a:r>
              <a:rPr lang="fr-FR" sz="1100" b="1" dirty="0">
                <a:effectLst/>
                <a:latin typeface="Marianne" panose="02000000000000000000" pitchFamily="2" charset="0"/>
                <a:ea typeface="Arial" panose="020B0604020202020204" pitchFamily="34" charset="0"/>
                <a:cs typeface="Times New Roman" panose="02020603050405020304" pitchFamily="18" charset="0"/>
              </a:rPr>
              <a:t>-Le risque radon : </a:t>
            </a:r>
            <a:r>
              <a:rPr lang="fr-FR" sz="1100" i="1" dirty="0">
                <a:effectLst/>
                <a:latin typeface="Marianne" panose="02000000000000000000" pitchFamily="2" charset="0"/>
                <a:ea typeface="Arial" panose="020B0604020202020204" pitchFamily="34" charset="0"/>
                <a:cs typeface="Times New Roman" panose="02020603050405020304" pitchFamily="18" charset="0"/>
              </a:rPr>
              <a:t>Ce risque majeur pour la santé peut être enregistré. Il nécessite une mesure d’exposition au moins tous les dix ans et du plan de mise en conformité des bâtiments publiques car hautement cancérigène. Ce risque naturel majeur est élevé à très élevé dans le centre de la bourgogne et concerne de nombreuses communes dans les 4 départements.  Cependant, il n’est pas un aléa à caractère imprévisible, et n’est donc pas susceptible de déclencher le PPRM.</a:t>
            </a:r>
            <a:endParaRPr lang="fr-FR" sz="1100" dirty="0">
              <a:effectLst/>
              <a:latin typeface="Marianne" panose="02000000000000000000" pitchFamily="2" charset="0"/>
              <a:ea typeface="Arial" panose="020B0604020202020204" pitchFamily="34" charset="0"/>
              <a:cs typeface="Times New Roman" panose="02020603050405020304" pitchFamily="18" charset="0"/>
            </a:endParaRPr>
          </a:p>
          <a:p>
            <a:pPr indent="228600" algn="just">
              <a:lnSpc>
                <a:spcPct val="107000"/>
              </a:lnSpc>
            </a:pPr>
            <a:r>
              <a:rPr lang="fr-FR" sz="1100" dirty="0">
                <a:effectLst/>
                <a:latin typeface="Marianne" panose="02000000000000000000" pitchFamily="2" charset="0"/>
                <a:ea typeface="Arial" panose="020B0604020202020204" pitchFamily="34" charset="0"/>
                <a:cs typeface="Times New Roman" panose="02020603050405020304" pitchFamily="18" charset="0"/>
              </a:rPr>
              <a:t>-</a:t>
            </a:r>
            <a:r>
              <a:rPr lang="fr-FR" sz="1100" b="1" dirty="0">
                <a:effectLst/>
                <a:latin typeface="Marianne" panose="02000000000000000000" pitchFamily="2" charset="0"/>
                <a:ea typeface="Arial" panose="020B0604020202020204" pitchFamily="34" charset="0"/>
                <a:cs typeface="Times New Roman" panose="02020603050405020304" pitchFamily="18" charset="0"/>
              </a:rPr>
              <a:t>Les phénomènes de crue lente : </a:t>
            </a:r>
            <a:r>
              <a:rPr lang="fr-FR" sz="1100" i="1" dirty="0">
                <a:effectLst/>
                <a:latin typeface="Marianne" panose="02000000000000000000" pitchFamily="2" charset="0"/>
                <a:ea typeface="Arial" panose="020B0604020202020204" pitchFamily="34" charset="0"/>
                <a:cs typeface="Times New Roman" panose="02020603050405020304" pitchFamily="18" charset="0"/>
              </a:rPr>
              <a:t>les crues de plaines, lentes, ne nécessiteraient pas une évacuation d’urgente mais plutôt une fermeture d’établissement programmée.  Elles représentent la majeure partie des inondations et font l’objet d’une surveillance. De plus, de manière préventive, les communes établissent un PPRN qui tient compte des zones inondables afin d’y réguler les constructions.</a:t>
            </a:r>
            <a:endParaRPr lang="fr-FR" sz="1100" dirty="0">
              <a:effectLst/>
              <a:latin typeface="Marianne" panose="02000000000000000000" pitchFamily="2" charset="0"/>
              <a:ea typeface="Arial" panose="020B0604020202020204" pitchFamily="34" charset="0"/>
              <a:cs typeface="Times New Roman" panose="02020603050405020304" pitchFamily="18" charset="0"/>
            </a:endParaRPr>
          </a:p>
          <a:p>
            <a:pPr indent="228600" algn="just">
              <a:lnSpc>
                <a:spcPct val="107000"/>
              </a:lnSpc>
            </a:pPr>
            <a:r>
              <a:rPr lang="fr-FR" sz="1100" b="1" dirty="0">
                <a:effectLst/>
                <a:latin typeface="Marianne" panose="02000000000000000000" pitchFamily="2" charset="0"/>
                <a:ea typeface="Arial" panose="020B0604020202020204" pitchFamily="34" charset="0"/>
                <a:cs typeface="Times New Roman" panose="02020603050405020304" pitchFamily="18" charset="0"/>
              </a:rPr>
              <a:t>-Les phénomènes de retraits et gonflements des argiles : </a:t>
            </a:r>
            <a:r>
              <a:rPr lang="fr-FR" sz="1100" i="1" dirty="0">
                <a:effectLst/>
                <a:latin typeface="Marianne" panose="02000000000000000000" pitchFamily="2" charset="0"/>
                <a:ea typeface="Arial" panose="020B0604020202020204" pitchFamily="34" charset="0"/>
                <a:cs typeface="Times New Roman" panose="02020603050405020304" pitchFamily="18" charset="0"/>
              </a:rPr>
              <a:t>sont des phénomènes lents et continus impactant la structure des sols. Une fragilisation des fondations du bâti se manifeste par des failles, fissures</a:t>
            </a:r>
            <a:r>
              <a:rPr lang="fr-FR" sz="1100" dirty="0">
                <a:effectLst/>
                <a:latin typeface="Marianne" panose="02000000000000000000" pitchFamily="2" charset="0"/>
                <a:ea typeface="Arial" panose="020B0604020202020204" pitchFamily="34" charset="0"/>
                <a:cs typeface="Times New Roman" panose="02020603050405020304" pitchFamily="18" charset="0"/>
              </a:rPr>
              <a:t>. </a:t>
            </a:r>
          </a:p>
          <a:p>
            <a:pPr indent="228600" algn="just">
              <a:lnSpc>
                <a:spcPct val="107000"/>
              </a:lnSpc>
            </a:pPr>
            <a:r>
              <a:rPr lang="fr-FR" sz="1100" b="1" dirty="0">
                <a:effectLst/>
                <a:latin typeface="Marianne" panose="02000000000000000000" pitchFamily="2" charset="0"/>
                <a:ea typeface="Arial" panose="020B0604020202020204" pitchFamily="34" charset="0"/>
                <a:cs typeface="Times New Roman" panose="02020603050405020304" pitchFamily="18" charset="0"/>
              </a:rPr>
              <a:t>-Les phénomènes météorologiques </a:t>
            </a:r>
            <a:r>
              <a:rPr lang="fr-FR" sz="1100" dirty="0">
                <a:effectLst/>
                <a:latin typeface="Marianne" panose="02000000000000000000" pitchFamily="2" charset="0"/>
                <a:ea typeface="Arial" panose="020B0604020202020204" pitchFamily="34" charset="0"/>
                <a:cs typeface="Times New Roman" panose="02020603050405020304" pitchFamily="18" charset="0"/>
              </a:rPr>
              <a:t>ne nécessitant pas de sécurisation immédiate et d’urgence. Ex: verglas.</a:t>
            </a:r>
          </a:p>
          <a:p>
            <a:pPr indent="228600" algn="just">
              <a:lnSpc>
                <a:spcPct val="107000"/>
              </a:lnSpc>
            </a:pPr>
            <a:endParaRPr lang="fr-FR" sz="1100" dirty="0">
              <a:latin typeface="Marianne" panose="02000000000000000000" pitchFamily="2" charset="0"/>
              <a:ea typeface="Arial" panose="020B06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7C87C568-C150-45DA-8F26-6314328F0626}"/>
              </a:ext>
            </a:extLst>
          </p:cNvPr>
          <p:cNvSpPr txBox="1"/>
          <p:nvPr/>
        </p:nvSpPr>
        <p:spPr>
          <a:xfrm>
            <a:off x="586740" y="3931943"/>
            <a:ext cx="8016240" cy="420874"/>
          </a:xfrm>
          <a:prstGeom prst="foldedCorner">
            <a:avLst/>
          </a:prstGeom>
          <a:solidFill>
            <a:srgbClr val="BFA000">
              <a:alpha val="25098"/>
            </a:srgb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fr-FR"/>
            </a:defPPr>
            <a:lvl1pPr marR="38100" algn="just">
              <a:lnSpc>
                <a:spcPct val="94000"/>
              </a:lnSpc>
              <a:tabLst>
                <a:tab pos="914400" algn="l"/>
              </a:tabLst>
              <a:defRPr sz="900">
                <a:effectLst/>
                <a:latin typeface="Marianne" panose="02000000000000000000" pitchFamily="2" charset="0"/>
                <a:ea typeface="Times New Roman" panose="02020603050405020304" pitchFamily="18"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solidFill>
                  <a:schemeClr val="tx1"/>
                </a:solidFill>
              </a:rPr>
              <a:t>Sur Géorisques, on peut trouver des risques qui sont indéterminés à l’adresse précise mais présents dans la commune. </a:t>
            </a:r>
          </a:p>
          <a:p>
            <a:pPr algn="ctr"/>
            <a:r>
              <a:rPr lang="fr-FR" dirty="0">
                <a:solidFill>
                  <a:schemeClr val="tx1"/>
                </a:solidFill>
              </a:rPr>
              <a:t>Le recensement est pertinent s’il est susceptible de déclencher un PPMS.</a:t>
            </a:r>
          </a:p>
        </p:txBody>
      </p:sp>
    </p:spTree>
    <p:extLst>
      <p:ext uri="{BB962C8B-B14F-4D97-AF65-F5344CB8AC3E}">
        <p14:creationId xmlns:p14="http://schemas.microsoft.com/office/powerpoint/2010/main" val="549081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CF563-5B37-4F99-9899-A885400CDDFE}"/>
              </a:ext>
            </a:extLst>
          </p:cNvPr>
          <p:cNvSpPr>
            <a:spLocks noGrp="1"/>
          </p:cNvSpPr>
          <p:nvPr>
            <p:ph type="title"/>
          </p:nvPr>
        </p:nvSpPr>
        <p:spPr>
          <a:xfrm>
            <a:off x="1300480" y="432167"/>
            <a:ext cx="8078942" cy="720000"/>
          </a:xfrm>
        </p:spPr>
        <p:txBody>
          <a:bodyPr/>
          <a:lstStyle/>
          <a:p>
            <a:r>
              <a:rPr lang="fr-FR" b="0" dirty="0">
                <a:latin typeface="Marianne" panose="02000000000000000000" pitchFamily="2" charset="0"/>
              </a:rPr>
              <a:t>Recommandations</a:t>
            </a:r>
          </a:p>
        </p:txBody>
      </p:sp>
      <p:sp>
        <p:nvSpPr>
          <p:cNvPr id="8" name="Espace réservé du contenu 7">
            <a:extLst>
              <a:ext uri="{FF2B5EF4-FFF2-40B4-BE49-F238E27FC236}">
                <a16:creationId xmlns:a16="http://schemas.microsoft.com/office/drawing/2014/main" id="{997C9EA3-C0B1-4653-994D-49E7FB10AAC4}"/>
              </a:ext>
            </a:extLst>
          </p:cNvPr>
          <p:cNvSpPr>
            <a:spLocks noGrp="1"/>
          </p:cNvSpPr>
          <p:nvPr>
            <p:ph idx="1"/>
          </p:nvPr>
        </p:nvSpPr>
        <p:spPr>
          <a:xfrm>
            <a:off x="360000" y="973825"/>
            <a:ext cx="8424000" cy="2574000"/>
          </a:xfrm>
        </p:spPr>
        <p:txBody>
          <a:bodyPr/>
          <a:lstStyle/>
          <a:p>
            <a:pPr algn="just"/>
            <a:r>
              <a:rPr lang="fr-FR" sz="1100" dirty="0">
                <a:solidFill>
                  <a:schemeClr val="accent2">
                    <a:lumMod val="60000"/>
                    <a:lumOff val="40000"/>
                  </a:schemeClr>
                </a:solidFill>
              </a:rPr>
              <a:t>Recommandation n° 1 </a:t>
            </a:r>
            <a:r>
              <a:rPr lang="fr-FR" sz="1100" u="sng" dirty="0">
                <a:solidFill>
                  <a:schemeClr val="accent2">
                    <a:lumMod val="60000"/>
                    <a:lumOff val="40000"/>
                  </a:schemeClr>
                </a:solidFill>
              </a:rPr>
              <a:t>Amélioration continue et concertée</a:t>
            </a:r>
          </a:p>
          <a:p>
            <a:pPr algn="just"/>
            <a:r>
              <a:rPr lang="fr-FR" sz="1100" dirty="0"/>
              <a:t>Le plan particulier de mise en sûreté assure une organisation maitrisée de la sécurisation de l’établissement et de l’ensemble des individus de votre école. Ainsi, l’ensemble de la communauté éducative est garante de sa mise en œuvre. Le PPMS rentre pleinement dans le cadre d’une démarche concertée et améliorative. </a:t>
            </a:r>
          </a:p>
          <a:p>
            <a:pPr algn="just"/>
            <a:r>
              <a:rPr lang="fr-FR" sz="1100" dirty="0"/>
              <a:t>Positifs comme négatifs, les points et situations relevées doivent vous permettre d’être conscient de l’environnement dans lequel vous exercez et représente un appui notable dans les propositions d’améliorations, tant organisationnelles que structurelles. </a:t>
            </a:r>
          </a:p>
          <a:p>
            <a:pPr algn="just"/>
            <a:r>
              <a:rPr lang="fr-FR" sz="1100" dirty="0">
                <a:solidFill>
                  <a:schemeClr val="accent2">
                    <a:lumMod val="60000"/>
                    <a:lumOff val="40000"/>
                  </a:schemeClr>
                </a:solidFill>
              </a:rPr>
              <a:t>Recommandation n° 2 </a:t>
            </a:r>
            <a:r>
              <a:rPr lang="fr-FR" sz="1100" u="sng" dirty="0">
                <a:solidFill>
                  <a:schemeClr val="accent2">
                    <a:lumMod val="60000"/>
                    <a:lumOff val="40000"/>
                  </a:schemeClr>
                </a:solidFill>
              </a:rPr>
              <a:t>Regards extérieurs</a:t>
            </a:r>
          </a:p>
          <a:p>
            <a:pPr algn="just"/>
            <a:r>
              <a:rPr lang="fr-FR" sz="1100" dirty="0"/>
              <a:t>La sollicitation des parties prenantes, qui pourrait être triennale,  telles que les correspondants sûreté, les pompiers, les conseillers de prévention, les assistants de prévention ou les équipiers mobiles de sécurité devrait être régulière afin de remettre en question les idées préconçues et les habitudes installées. Ce regard objectif appuiera vos décisions et portera conseils de par son expérience de terrain.</a:t>
            </a:r>
          </a:p>
          <a:p>
            <a:pPr algn="just"/>
            <a:r>
              <a:rPr lang="fr-FR" sz="1100" dirty="0">
                <a:solidFill>
                  <a:schemeClr val="accent2">
                    <a:lumMod val="60000"/>
                    <a:lumOff val="40000"/>
                  </a:schemeClr>
                </a:solidFill>
              </a:rPr>
              <a:t>Recommandation n° 3 </a:t>
            </a:r>
            <a:r>
              <a:rPr lang="fr-FR" sz="1100" u="sng" dirty="0">
                <a:solidFill>
                  <a:schemeClr val="accent2">
                    <a:lumMod val="60000"/>
                    <a:lumOff val="40000"/>
                  </a:schemeClr>
                </a:solidFill>
              </a:rPr>
              <a:t>Communiquer efficacement</a:t>
            </a:r>
          </a:p>
          <a:p>
            <a:pPr algn="just"/>
            <a:r>
              <a:rPr lang="fr-FR" sz="1100" dirty="0"/>
              <a:t>Assurer une communication fluide et maitrisée entre les adultes et envers les élèves est également un point de vigilance important. La boucle TCHAP ou le salon de discussion créé représentera un outil facilitateur.  </a:t>
            </a:r>
          </a:p>
          <a:p>
            <a:pPr algn="just"/>
            <a:r>
              <a:rPr lang="fr-FR" sz="1100" dirty="0">
                <a:solidFill>
                  <a:schemeClr val="accent2">
                    <a:lumMod val="60000"/>
                    <a:lumOff val="40000"/>
                  </a:schemeClr>
                </a:solidFill>
              </a:rPr>
              <a:t>Recommandation n° 4 </a:t>
            </a:r>
            <a:r>
              <a:rPr lang="fr-FR" sz="1100" u="sng" dirty="0">
                <a:solidFill>
                  <a:schemeClr val="accent2">
                    <a:lumMod val="60000"/>
                    <a:lumOff val="40000"/>
                  </a:schemeClr>
                </a:solidFill>
              </a:rPr>
              <a:t>Opportunités pédagogiques</a:t>
            </a:r>
          </a:p>
          <a:p>
            <a:pPr algn="just"/>
            <a:r>
              <a:rPr lang="fr-FR" sz="1100" dirty="0"/>
              <a:t>Intégrer la sécurité par la conduite du PPMS dans la programmation scolaire, intégrée au SCCC, est un levier essentiel de réussite des exercices. D’un point de vue éducatif, l’élève - citoyen de demain, que vous formez, se verra acquérir des compétences de responsabilité, de postures et conduites sécuritaires, tant pour lui-même que pour son environnement immédiat.</a:t>
            </a:r>
          </a:p>
          <a:p>
            <a:pPr algn="just"/>
            <a:endParaRPr lang="fr-FR" sz="1100" dirty="0"/>
          </a:p>
        </p:txBody>
      </p:sp>
    </p:spTree>
    <p:extLst>
      <p:ext uri="{BB962C8B-B14F-4D97-AF65-F5344CB8AC3E}">
        <p14:creationId xmlns:p14="http://schemas.microsoft.com/office/powerpoint/2010/main" val="15189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4B458-7723-47C8-AECB-7700F458E761}"/>
              </a:ext>
            </a:extLst>
          </p:cNvPr>
          <p:cNvSpPr>
            <a:spLocks noGrp="1"/>
          </p:cNvSpPr>
          <p:nvPr>
            <p:ph type="title"/>
          </p:nvPr>
        </p:nvSpPr>
        <p:spPr>
          <a:xfrm>
            <a:off x="1330960" y="406400"/>
            <a:ext cx="7453039" cy="1213600"/>
          </a:xfrm>
        </p:spPr>
        <p:txBody>
          <a:bodyPr/>
          <a:lstStyle/>
          <a:p>
            <a:r>
              <a:rPr lang="fr-FR" b="0" dirty="0">
                <a:latin typeface="Marianne" panose="02000000000000000000" pitchFamily="2" charset="0"/>
              </a:rPr>
              <a:t>Objectifs du PPMS</a:t>
            </a:r>
          </a:p>
        </p:txBody>
      </p:sp>
      <p:sp>
        <p:nvSpPr>
          <p:cNvPr id="6" name="Espace réservé du contenu 5">
            <a:extLst>
              <a:ext uri="{FF2B5EF4-FFF2-40B4-BE49-F238E27FC236}">
                <a16:creationId xmlns:a16="http://schemas.microsoft.com/office/drawing/2014/main" id="{8F629025-A842-4108-9ECF-10A78C62C918}"/>
              </a:ext>
            </a:extLst>
          </p:cNvPr>
          <p:cNvSpPr>
            <a:spLocks noGrp="1"/>
          </p:cNvSpPr>
          <p:nvPr>
            <p:ph sz="quarter" idx="14"/>
          </p:nvPr>
        </p:nvSpPr>
        <p:spPr>
          <a:xfrm>
            <a:off x="573179" y="1482204"/>
            <a:ext cx="5074701" cy="2912816"/>
          </a:xfrm>
        </p:spPr>
        <p:txBody>
          <a:bodyPr/>
          <a:lstStyle/>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Tirer des leçons du passé</a:t>
            </a:r>
          </a:p>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Connaître les risques, reconnaitre les menaces</a:t>
            </a:r>
          </a:p>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Agir dans l’intérêt préventif</a:t>
            </a:r>
          </a:p>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Savoir réagir en toutes circonstances</a:t>
            </a:r>
          </a:p>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Se préparer pour anticiper</a:t>
            </a:r>
          </a:p>
          <a:p>
            <a:pPr marL="285750" indent="-285750">
              <a:buClr>
                <a:schemeClr val="accent2">
                  <a:lumMod val="60000"/>
                  <a:lumOff val="40000"/>
                </a:schemeClr>
              </a:buClr>
              <a:buFont typeface="Wingdings" panose="05000000000000000000" pitchFamily="2" charset="2"/>
              <a:buChar char="ü"/>
            </a:pPr>
            <a:r>
              <a:rPr lang="fr-FR" sz="1800" dirty="0">
                <a:latin typeface="Marianne" panose="02000000000000000000" pitchFamily="2" charset="0"/>
              </a:rPr>
              <a:t>S’exercer pour s’adapter</a:t>
            </a:r>
          </a:p>
          <a:p>
            <a:pPr>
              <a:buClr>
                <a:schemeClr val="accent2">
                  <a:lumMod val="60000"/>
                  <a:lumOff val="40000"/>
                </a:schemeClr>
              </a:buClr>
            </a:pPr>
            <a:r>
              <a:rPr lang="fr-FR" sz="3200" dirty="0">
                <a:solidFill>
                  <a:schemeClr val="accent2">
                    <a:lumMod val="60000"/>
                    <a:lumOff val="40000"/>
                  </a:schemeClr>
                </a:solidFill>
                <a:latin typeface="Marianne" panose="02000000000000000000" pitchFamily="2" charset="0"/>
              </a:rPr>
              <a:t>Se protéger, ensemble</a:t>
            </a:r>
          </a:p>
          <a:p>
            <a:pPr>
              <a:buClr>
                <a:schemeClr val="accent2">
                  <a:lumMod val="60000"/>
                  <a:lumOff val="40000"/>
                </a:schemeClr>
              </a:buClr>
            </a:pPr>
            <a:endParaRPr lang="fr-FR" sz="1800" dirty="0">
              <a:latin typeface="Marianne" panose="02000000000000000000" pitchFamily="2" charset="0"/>
            </a:endParaRPr>
          </a:p>
        </p:txBody>
      </p:sp>
      <p:sp>
        <p:nvSpPr>
          <p:cNvPr id="8" name="Espace réservé du contenu 5">
            <a:extLst>
              <a:ext uri="{FF2B5EF4-FFF2-40B4-BE49-F238E27FC236}">
                <a16:creationId xmlns:a16="http://schemas.microsoft.com/office/drawing/2014/main" id="{EFD4D2AD-F3D9-452F-9B30-E0E4E0CE03A4}"/>
              </a:ext>
            </a:extLst>
          </p:cNvPr>
          <p:cNvSpPr txBox="1">
            <a:spLocks/>
          </p:cNvSpPr>
          <p:nvPr/>
        </p:nvSpPr>
        <p:spPr bwMode="gray">
          <a:xfrm>
            <a:off x="1883501" y="2898576"/>
            <a:ext cx="5233416"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000" dirty="0">
              <a:solidFill>
                <a:schemeClr val="accent2">
                  <a:lumMod val="60000"/>
                  <a:lumOff val="40000"/>
                </a:schemeClr>
              </a:solidFill>
              <a:latin typeface="Marianne" panose="02000000000000000000" pitchFamily="2" charset="0"/>
            </a:endParaRPr>
          </a:p>
        </p:txBody>
      </p:sp>
      <p:sp>
        <p:nvSpPr>
          <p:cNvPr id="10" name="Espace réservé du contenu 5">
            <a:extLst>
              <a:ext uri="{FF2B5EF4-FFF2-40B4-BE49-F238E27FC236}">
                <a16:creationId xmlns:a16="http://schemas.microsoft.com/office/drawing/2014/main" id="{6A728673-FD63-4AD2-9C56-9385CD5025AE}"/>
              </a:ext>
            </a:extLst>
          </p:cNvPr>
          <p:cNvSpPr txBox="1">
            <a:spLocks/>
          </p:cNvSpPr>
          <p:nvPr/>
        </p:nvSpPr>
        <p:spPr bwMode="gray">
          <a:xfrm>
            <a:off x="308580" y="2344075"/>
            <a:ext cx="6602124" cy="24229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400" dirty="0">
              <a:solidFill>
                <a:schemeClr val="accent2">
                  <a:lumMod val="60000"/>
                  <a:lumOff val="40000"/>
                </a:schemeClr>
              </a:solidFill>
              <a:latin typeface="Marianne" panose="02000000000000000000" pitchFamily="2" charset="0"/>
            </a:endParaRPr>
          </a:p>
        </p:txBody>
      </p:sp>
      <p:sp>
        <p:nvSpPr>
          <p:cNvPr id="11" name="Espace réservé du contenu 5">
            <a:extLst>
              <a:ext uri="{FF2B5EF4-FFF2-40B4-BE49-F238E27FC236}">
                <a16:creationId xmlns:a16="http://schemas.microsoft.com/office/drawing/2014/main" id="{A2530CF4-A795-4A86-8C30-C440F77AEAA2}"/>
              </a:ext>
            </a:extLst>
          </p:cNvPr>
          <p:cNvSpPr txBox="1">
            <a:spLocks/>
          </p:cNvSpPr>
          <p:nvPr/>
        </p:nvSpPr>
        <p:spPr bwMode="gray">
          <a:xfrm>
            <a:off x="1082850" y="3979385"/>
            <a:ext cx="6267333"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4400" dirty="0">
              <a:latin typeface="Marianne" panose="02000000000000000000" pitchFamily="2" charset="0"/>
            </a:endParaRPr>
          </a:p>
        </p:txBody>
      </p:sp>
      <p:sp>
        <p:nvSpPr>
          <p:cNvPr id="12" name="Espace réservé du contenu 5">
            <a:extLst>
              <a:ext uri="{FF2B5EF4-FFF2-40B4-BE49-F238E27FC236}">
                <a16:creationId xmlns:a16="http://schemas.microsoft.com/office/drawing/2014/main" id="{E1F4878E-484E-4EC9-A9BB-B21D9209853A}"/>
              </a:ext>
            </a:extLst>
          </p:cNvPr>
          <p:cNvSpPr txBox="1">
            <a:spLocks/>
          </p:cNvSpPr>
          <p:nvPr/>
        </p:nvSpPr>
        <p:spPr bwMode="gray">
          <a:xfrm>
            <a:off x="288573" y="3390780"/>
            <a:ext cx="5759427"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dirty="0">
              <a:solidFill>
                <a:schemeClr val="accent2">
                  <a:lumMod val="60000"/>
                  <a:lumOff val="40000"/>
                </a:schemeClr>
              </a:solidFill>
              <a:latin typeface="Marianne" panose="02000000000000000000" pitchFamily="2" charset="0"/>
            </a:endParaRPr>
          </a:p>
        </p:txBody>
      </p:sp>
      <p:pic>
        <p:nvPicPr>
          <p:cNvPr id="20" name="Image 19">
            <a:extLst>
              <a:ext uri="{FF2B5EF4-FFF2-40B4-BE49-F238E27FC236}">
                <a16:creationId xmlns:a16="http://schemas.microsoft.com/office/drawing/2014/main" id="{8CF018D7-08AA-4BE1-8CBB-1E99875D398D}"/>
              </a:ext>
            </a:extLst>
          </p:cNvPr>
          <p:cNvPicPr>
            <a:picLocks noChangeAspect="1"/>
          </p:cNvPicPr>
          <p:nvPr/>
        </p:nvPicPr>
        <p:blipFill>
          <a:blip r:embed="rId2"/>
          <a:stretch>
            <a:fillRect/>
          </a:stretch>
        </p:blipFill>
        <p:spPr>
          <a:xfrm>
            <a:off x="5924913" y="1692991"/>
            <a:ext cx="2807848" cy="1873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Espace réservé du contenu 5">
            <a:extLst>
              <a:ext uri="{FF2B5EF4-FFF2-40B4-BE49-F238E27FC236}">
                <a16:creationId xmlns:a16="http://schemas.microsoft.com/office/drawing/2014/main" id="{901925FA-0E18-4470-9E67-34D11A8FACFA}"/>
              </a:ext>
            </a:extLst>
          </p:cNvPr>
          <p:cNvSpPr txBox="1">
            <a:spLocks/>
          </p:cNvSpPr>
          <p:nvPr/>
        </p:nvSpPr>
        <p:spPr bwMode="gray">
          <a:xfrm>
            <a:off x="360001" y="1424213"/>
            <a:ext cx="8280416"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400" dirty="0">
              <a:solidFill>
                <a:schemeClr val="accent2">
                  <a:lumMod val="60000"/>
                  <a:lumOff val="40000"/>
                </a:schemeClr>
              </a:solidFill>
              <a:latin typeface="Marianne" panose="02000000000000000000" pitchFamily="2" charset="0"/>
            </a:endParaRPr>
          </a:p>
        </p:txBody>
      </p:sp>
    </p:spTree>
    <p:extLst>
      <p:ext uri="{BB962C8B-B14F-4D97-AF65-F5344CB8AC3E}">
        <p14:creationId xmlns:p14="http://schemas.microsoft.com/office/powerpoint/2010/main" val="384089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3F093C-827F-4933-A9A6-E599D5415833}"/>
              </a:ext>
            </a:extLst>
          </p:cNvPr>
          <p:cNvSpPr/>
          <p:nvPr/>
        </p:nvSpPr>
        <p:spPr>
          <a:xfrm>
            <a:off x="635794" y="1415073"/>
            <a:ext cx="7922419" cy="2513990"/>
          </a:xfrm>
          <a:prstGeom prst="rect">
            <a:avLst/>
          </a:prstGeom>
          <a:solidFill>
            <a:schemeClr val="accent2">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CF15F77-CB3C-448B-A344-9042813DE755}"/>
              </a:ext>
            </a:extLst>
          </p:cNvPr>
          <p:cNvSpPr>
            <a:spLocks noGrp="1"/>
          </p:cNvSpPr>
          <p:nvPr>
            <p:ph type="title"/>
          </p:nvPr>
        </p:nvSpPr>
        <p:spPr>
          <a:xfrm>
            <a:off x="1313004" y="426719"/>
            <a:ext cx="8133391" cy="676709"/>
          </a:xfrm>
        </p:spPr>
        <p:txBody>
          <a:bodyPr/>
          <a:lstStyle/>
          <a:p>
            <a:r>
              <a:rPr lang="fr-FR" b="0" dirty="0">
                <a:latin typeface="Marianne" panose="02000000000000000000" pitchFamily="2" charset="0"/>
              </a:rPr>
              <a:t>Organisation</a:t>
            </a:r>
          </a:p>
        </p:txBody>
      </p:sp>
      <p:sp>
        <p:nvSpPr>
          <p:cNvPr id="3" name="Espace réservé du contenu 2">
            <a:extLst>
              <a:ext uri="{FF2B5EF4-FFF2-40B4-BE49-F238E27FC236}">
                <a16:creationId xmlns:a16="http://schemas.microsoft.com/office/drawing/2014/main" id="{0F5F6FDD-E30E-402D-AABB-32D168B887B4}"/>
              </a:ext>
            </a:extLst>
          </p:cNvPr>
          <p:cNvSpPr>
            <a:spLocks noGrp="1"/>
          </p:cNvSpPr>
          <p:nvPr>
            <p:ph idx="1"/>
          </p:nvPr>
        </p:nvSpPr>
        <p:spPr>
          <a:xfrm>
            <a:off x="489115" y="895347"/>
            <a:ext cx="8133391" cy="119066"/>
          </a:xfrm>
        </p:spPr>
        <p:txBody>
          <a:bodyPr/>
          <a:lstStyle/>
          <a:p>
            <a:pPr algn="ctr"/>
            <a:r>
              <a:rPr lang="fr-FR" sz="1100" dirty="0">
                <a:latin typeface="Marianne" panose="02000000000000000000" pitchFamily="2" charset="0"/>
              </a:rPr>
              <a:t>Pour chacun des risques et menaces majeurs auxquels l’établissement est exposé et pour chacune des situations d’activités identifiées (temps scolaire ou hors temps scolaire …), </a:t>
            </a:r>
          </a:p>
          <a:p>
            <a:pPr algn="ctr"/>
            <a:endParaRPr lang="fr-FR" sz="1100" dirty="0">
              <a:latin typeface="Marianne" panose="02000000000000000000" pitchFamily="2" charset="0"/>
            </a:endParaRPr>
          </a:p>
          <a:p>
            <a:r>
              <a:rPr lang="fr-FR" sz="1100" dirty="0">
                <a:solidFill>
                  <a:schemeClr val="accent2">
                    <a:lumMod val="60000"/>
                    <a:lumOff val="40000"/>
                  </a:schemeClr>
                </a:solidFill>
                <a:latin typeface="Marianne" panose="02000000000000000000" pitchFamily="2" charset="0"/>
              </a:rPr>
              <a:t>        </a:t>
            </a:r>
            <a:r>
              <a:rPr lang="fr-FR" sz="1100" u="dotted" dirty="0">
                <a:solidFill>
                  <a:schemeClr val="accent2">
                    <a:lumMod val="60000"/>
                    <a:lumOff val="40000"/>
                  </a:schemeClr>
                </a:solidFill>
                <a:latin typeface="Marianne" panose="02000000000000000000" pitchFamily="2" charset="0"/>
              </a:rPr>
              <a:t>le PPMS doit permettre de répondre aux six questions suivantes : </a:t>
            </a:r>
          </a:p>
          <a:p>
            <a:pPr algn="ctr"/>
            <a:endParaRPr lang="fr-FR" sz="1100" dirty="0">
              <a:solidFill>
                <a:schemeClr val="accent2">
                  <a:lumMod val="60000"/>
                  <a:lumOff val="40000"/>
                </a:schemeClr>
              </a:solidFill>
              <a:latin typeface="Marianne" panose="02000000000000000000" pitchFamily="2" charset="0"/>
            </a:endParaRPr>
          </a:p>
          <a:p>
            <a:pPr algn="ctr"/>
            <a:endParaRPr lang="fr-FR" sz="1100" dirty="0">
              <a:solidFill>
                <a:schemeClr val="accent2">
                  <a:lumMod val="60000"/>
                  <a:lumOff val="40000"/>
                </a:schemeClr>
              </a:solidFill>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100" dirty="0">
              <a:highlight>
                <a:srgbClr val="FFFF00"/>
              </a:highlight>
              <a:latin typeface="Marianne" panose="02000000000000000000" pitchFamily="2" charset="0"/>
            </a:endParaRPr>
          </a:p>
          <a:p>
            <a:pPr algn="ctr"/>
            <a:endParaRPr lang="fr-FR" sz="1800" dirty="0">
              <a:latin typeface="Marianne" panose="02000000000000000000" pitchFamily="2" charset="0"/>
            </a:endParaRPr>
          </a:p>
        </p:txBody>
      </p:sp>
      <p:pic>
        <p:nvPicPr>
          <p:cNvPr id="5" name="Image 4">
            <a:extLst>
              <a:ext uri="{FF2B5EF4-FFF2-40B4-BE49-F238E27FC236}">
                <a16:creationId xmlns:a16="http://schemas.microsoft.com/office/drawing/2014/main" id="{96F8ED17-257C-4145-A70C-62553A752A78}"/>
              </a:ext>
            </a:extLst>
          </p:cNvPr>
          <p:cNvPicPr>
            <a:picLocks noChangeAspect="1"/>
          </p:cNvPicPr>
          <p:nvPr/>
        </p:nvPicPr>
        <p:blipFill rotWithShape="1">
          <a:blip r:embed="rId2"/>
          <a:srcRect l="1" r="-800"/>
          <a:stretch/>
        </p:blipFill>
        <p:spPr>
          <a:xfrm>
            <a:off x="5641717" y="1415073"/>
            <a:ext cx="3039214" cy="2513990"/>
          </a:xfrm>
          <a:prstGeom prst="rect">
            <a:avLst/>
          </a:prstGeom>
          <a:solidFill>
            <a:srgbClr val="FFFFFF">
              <a:shade val="85000"/>
            </a:srgbClr>
          </a:solidFill>
          <a:ln>
            <a:noFill/>
          </a:ln>
          <a:effectLst/>
        </p:spPr>
      </p:pic>
      <p:sp>
        <p:nvSpPr>
          <p:cNvPr id="19" name="ZoneTexte 18">
            <a:extLst>
              <a:ext uri="{FF2B5EF4-FFF2-40B4-BE49-F238E27FC236}">
                <a16:creationId xmlns:a16="http://schemas.microsoft.com/office/drawing/2014/main" id="{208B36CD-2E51-4855-AD94-C5A94B0B921B}"/>
              </a:ext>
            </a:extLst>
          </p:cNvPr>
          <p:cNvSpPr txBox="1"/>
          <p:nvPr/>
        </p:nvSpPr>
        <p:spPr>
          <a:xfrm>
            <a:off x="2117467" y="4054766"/>
            <a:ext cx="4724400" cy="430887"/>
          </a:xfrm>
          <a:prstGeom prst="rect">
            <a:avLst/>
          </a:prstGeom>
          <a:noFill/>
        </p:spPr>
        <p:txBody>
          <a:bodyPr wrap="square">
            <a:spAutoFit/>
          </a:bodyPr>
          <a:lstStyle/>
          <a:p>
            <a:pPr algn="ctr"/>
            <a:r>
              <a:rPr lang="fr-FR" sz="1100" dirty="0">
                <a:latin typeface="Marianne" panose="02000000000000000000" pitchFamily="2" charset="0"/>
              </a:rPr>
              <a:t>L’exercice PPMS a pour but d’éprouver la procédure décidée et validée (PPMS à jour).</a:t>
            </a:r>
          </a:p>
        </p:txBody>
      </p:sp>
      <p:graphicFrame>
        <p:nvGraphicFramePr>
          <p:cNvPr id="4" name="Diagramme 3">
            <a:extLst>
              <a:ext uri="{FF2B5EF4-FFF2-40B4-BE49-F238E27FC236}">
                <a16:creationId xmlns:a16="http://schemas.microsoft.com/office/drawing/2014/main" id="{A920BB9E-04AD-4A44-AD48-5271A6D959E8}"/>
              </a:ext>
            </a:extLst>
          </p:cNvPr>
          <p:cNvGraphicFramePr/>
          <p:nvPr>
            <p:extLst>
              <p:ext uri="{D42A27DB-BD31-4B8C-83A1-F6EECF244321}">
                <p14:modId xmlns:p14="http://schemas.microsoft.com/office/powerpoint/2010/main" val="728180722"/>
              </p:ext>
            </p:extLst>
          </p:nvPr>
        </p:nvGraphicFramePr>
        <p:xfrm>
          <a:off x="839552" y="1685925"/>
          <a:ext cx="4655345" cy="231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4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604E3-1295-43B3-8301-AFB0F1EAD31C}"/>
              </a:ext>
            </a:extLst>
          </p:cNvPr>
          <p:cNvSpPr>
            <a:spLocks noGrp="1"/>
          </p:cNvSpPr>
          <p:nvPr>
            <p:ph type="title"/>
          </p:nvPr>
        </p:nvSpPr>
        <p:spPr>
          <a:xfrm>
            <a:off x="1280160" y="364881"/>
            <a:ext cx="8437289" cy="632466"/>
          </a:xfrm>
        </p:spPr>
        <p:txBody>
          <a:bodyPr/>
          <a:lstStyle/>
          <a:p>
            <a:r>
              <a:rPr lang="fr-FR" b="0" dirty="0">
                <a:latin typeface="Marianne" panose="02000000000000000000" pitchFamily="2" charset="0"/>
              </a:rPr>
              <a:t>Articulations de la démarche sur une année </a:t>
            </a:r>
          </a:p>
        </p:txBody>
      </p:sp>
      <p:sp>
        <p:nvSpPr>
          <p:cNvPr id="10" name="ZoneTexte 9">
            <a:extLst>
              <a:ext uri="{FF2B5EF4-FFF2-40B4-BE49-F238E27FC236}">
                <a16:creationId xmlns:a16="http://schemas.microsoft.com/office/drawing/2014/main" id="{C1619436-4B1C-4160-95B3-79A379E0EB89}"/>
              </a:ext>
            </a:extLst>
          </p:cNvPr>
          <p:cNvSpPr txBox="1"/>
          <p:nvPr/>
        </p:nvSpPr>
        <p:spPr>
          <a:xfrm>
            <a:off x="3866140" y="2316161"/>
            <a:ext cx="1562100" cy="830997"/>
          </a:xfrm>
          <a:prstGeom prst="rect">
            <a:avLst/>
          </a:prstGeom>
          <a:noFill/>
        </p:spPr>
        <p:txBody>
          <a:bodyPr wrap="square" rtlCol="0">
            <a:spAutoFit/>
          </a:bodyPr>
          <a:lstStyle/>
          <a:p>
            <a:r>
              <a:rPr lang="fr-FR" sz="4800" dirty="0">
                <a:pattFill prst="pct75">
                  <a:fgClr>
                    <a:schemeClr val="tx1"/>
                  </a:fgClr>
                  <a:bgClr>
                    <a:schemeClr val="bg1"/>
                  </a:bgClr>
                </a:pattFill>
                <a:latin typeface="Bernard MT Condensed" panose="02050806060905020404" pitchFamily="18" charset="0"/>
              </a:rPr>
              <a:t>PPMS</a:t>
            </a:r>
          </a:p>
        </p:txBody>
      </p:sp>
      <p:sp>
        <p:nvSpPr>
          <p:cNvPr id="11" name="Ellipse 10">
            <a:extLst>
              <a:ext uri="{FF2B5EF4-FFF2-40B4-BE49-F238E27FC236}">
                <a16:creationId xmlns:a16="http://schemas.microsoft.com/office/drawing/2014/main" id="{FCCD4674-F0E1-4339-8A59-EEE1A6D27A6C}"/>
              </a:ext>
            </a:extLst>
          </p:cNvPr>
          <p:cNvSpPr/>
          <p:nvPr/>
        </p:nvSpPr>
        <p:spPr>
          <a:xfrm>
            <a:off x="3155341" y="1400175"/>
            <a:ext cx="2833318" cy="2533650"/>
          </a:xfrm>
          <a:custGeom>
            <a:avLst/>
            <a:gdLst>
              <a:gd name="connsiteX0" fmla="*/ 0 w 2833318"/>
              <a:gd name="connsiteY0" fmla="*/ 1266825 h 2533650"/>
              <a:gd name="connsiteX1" fmla="*/ 1416659 w 2833318"/>
              <a:gd name="connsiteY1" fmla="*/ 0 h 2533650"/>
              <a:gd name="connsiteX2" fmla="*/ 2833318 w 2833318"/>
              <a:gd name="connsiteY2" fmla="*/ 1266825 h 2533650"/>
              <a:gd name="connsiteX3" fmla="*/ 1416659 w 2833318"/>
              <a:gd name="connsiteY3" fmla="*/ 2533650 h 2533650"/>
              <a:gd name="connsiteX4" fmla="*/ 0 w 2833318"/>
              <a:gd name="connsiteY4" fmla="*/ 1266825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18" h="2533650" extrusionOk="0">
                <a:moveTo>
                  <a:pt x="0" y="1266825"/>
                </a:moveTo>
                <a:cubicBezTo>
                  <a:pt x="-93884" y="571193"/>
                  <a:pt x="677745" y="42753"/>
                  <a:pt x="1416659" y="0"/>
                </a:cubicBezTo>
                <a:cubicBezTo>
                  <a:pt x="2209603" y="21643"/>
                  <a:pt x="2837484" y="694331"/>
                  <a:pt x="2833318" y="1266825"/>
                </a:cubicBezTo>
                <a:cubicBezTo>
                  <a:pt x="2813053" y="1935899"/>
                  <a:pt x="2249993" y="2595234"/>
                  <a:pt x="1416659" y="2533650"/>
                </a:cubicBezTo>
                <a:cubicBezTo>
                  <a:pt x="664523" y="2421083"/>
                  <a:pt x="22639" y="2008681"/>
                  <a:pt x="0" y="1266825"/>
                </a:cubicBezTo>
                <a:close/>
              </a:path>
            </a:pathLst>
          </a:custGeom>
          <a:noFill/>
          <a:ln>
            <a:solidFill>
              <a:schemeClr val="tx1"/>
            </a:solidFill>
            <a:extLst>
              <a:ext uri="{C807C97D-BFC1-408E-A445-0C87EB9F89A2}">
                <ask:lineSketchStyleProps xmlns="" xmlns:ask="http://schemas.microsoft.com/office/drawing/2018/sketchyshapes" sd="265021699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 avec coin arrondi et coin rogné en haut 11">
            <a:extLst>
              <a:ext uri="{FF2B5EF4-FFF2-40B4-BE49-F238E27FC236}">
                <a16:creationId xmlns:a16="http://schemas.microsoft.com/office/drawing/2014/main" id="{2A8417CC-721D-4B38-83F5-E53CFFCBEB7B}"/>
              </a:ext>
            </a:extLst>
          </p:cNvPr>
          <p:cNvSpPr/>
          <p:nvPr/>
        </p:nvSpPr>
        <p:spPr>
          <a:xfrm>
            <a:off x="3021991" y="1488033"/>
            <a:ext cx="914400" cy="815719"/>
          </a:xfrm>
          <a:custGeom>
            <a:avLst/>
            <a:gdLst>
              <a:gd name="connsiteX0" fmla="*/ 126015 w 914400"/>
              <a:gd name="connsiteY0" fmla="*/ 0 h 756076"/>
              <a:gd name="connsiteX1" fmla="*/ 788385 w 914400"/>
              <a:gd name="connsiteY1" fmla="*/ 0 h 756076"/>
              <a:gd name="connsiteX2" fmla="*/ 914400 w 914400"/>
              <a:gd name="connsiteY2" fmla="*/ 126015 h 756076"/>
              <a:gd name="connsiteX3" fmla="*/ 914400 w 914400"/>
              <a:gd name="connsiteY3" fmla="*/ 756076 h 756076"/>
              <a:gd name="connsiteX4" fmla="*/ 0 w 914400"/>
              <a:gd name="connsiteY4" fmla="*/ 756076 h 756076"/>
              <a:gd name="connsiteX5" fmla="*/ 0 w 914400"/>
              <a:gd name="connsiteY5" fmla="*/ 126015 h 756076"/>
              <a:gd name="connsiteX6" fmla="*/ 126015 w 914400"/>
              <a:gd name="connsiteY6" fmla="*/ 0 h 75607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0 w 914400"/>
              <a:gd name="connsiteY4" fmla="*/ 851326 h 851326"/>
              <a:gd name="connsiteX5" fmla="*/ 0 w 914400"/>
              <a:gd name="connsiteY5" fmla="*/ 221265 h 851326"/>
              <a:gd name="connsiteX6" fmla="*/ 278415 w 914400"/>
              <a:gd name="connsiteY6" fmla="*/ 0 h 85132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57150 w 914400"/>
              <a:gd name="connsiteY4" fmla="*/ 717976 h 851326"/>
              <a:gd name="connsiteX5" fmla="*/ 0 w 914400"/>
              <a:gd name="connsiteY5" fmla="*/ 221265 h 851326"/>
              <a:gd name="connsiteX6" fmla="*/ 278415 w 914400"/>
              <a:gd name="connsiteY6" fmla="*/ 0 h 851326"/>
              <a:gd name="connsiteX0" fmla="*/ 278415 w 914400"/>
              <a:gd name="connsiteY0" fmla="*/ 0 h 717976"/>
              <a:gd name="connsiteX1" fmla="*/ 788385 w 914400"/>
              <a:gd name="connsiteY1" fmla="*/ 95250 h 717976"/>
              <a:gd name="connsiteX2" fmla="*/ 914400 w 914400"/>
              <a:gd name="connsiteY2" fmla="*/ 221265 h 717976"/>
              <a:gd name="connsiteX3" fmla="*/ 885825 w 914400"/>
              <a:gd name="connsiteY3" fmla="*/ 556051 h 717976"/>
              <a:gd name="connsiteX4" fmla="*/ 57150 w 914400"/>
              <a:gd name="connsiteY4" fmla="*/ 717976 h 717976"/>
              <a:gd name="connsiteX5" fmla="*/ 0 w 914400"/>
              <a:gd name="connsiteY5" fmla="*/ 221265 h 717976"/>
              <a:gd name="connsiteX6" fmla="*/ 278415 w 914400"/>
              <a:gd name="connsiteY6" fmla="*/ 0 h 7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717976">
                <a:moveTo>
                  <a:pt x="278415" y="0"/>
                </a:moveTo>
                <a:lnTo>
                  <a:pt x="788385" y="95250"/>
                </a:lnTo>
                <a:lnTo>
                  <a:pt x="914400" y="221265"/>
                </a:lnTo>
                <a:lnTo>
                  <a:pt x="885825" y="556051"/>
                </a:lnTo>
                <a:lnTo>
                  <a:pt x="57150" y="717976"/>
                </a:lnTo>
                <a:lnTo>
                  <a:pt x="0" y="221265"/>
                </a:lnTo>
                <a:cubicBezTo>
                  <a:pt x="0" y="151669"/>
                  <a:pt x="208819" y="0"/>
                  <a:pt x="278415" y="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 avec coin arrondi et coin rogné en haut 11">
            <a:extLst>
              <a:ext uri="{FF2B5EF4-FFF2-40B4-BE49-F238E27FC236}">
                <a16:creationId xmlns:a16="http://schemas.microsoft.com/office/drawing/2014/main" id="{F149BBAA-4D7E-43CF-BAFD-7901B920B2F4}"/>
              </a:ext>
            </a:extLst>
          </p:cNvPr>
          <p:cNvSpPr/>
          <p:nvPr/>
        </p:nvSpPr>
        <p:spPr>
          <a:xfrm>
            <a:off x="5487212" y="1602333"/>
            <a:ext cx="914400" cy="817200"/>
          </a:xfrm>
          <a:custGeom>
            <a:avLst/>
            <a:gdLst>
              <a:gd name="connsiteX0" fmla="*/ 126015 w 914400"/>
              <a:gd name="connsiteY0" fmla="*/ 0 h 756076"/>
              <a:gd name="connsiteX1" fmla="*/ 788385 w 914400"/>
              <a:gd name="connsiteY1" fmla="*/ 0 h 756076"/>
              <a:gd name="connsiteX2" fmla="*/ 914400 w 914400"/>
              <a:gd name="connsiteY2" fmla="*/ 126015 h 756076"/>
              <a:gd name="connsiteX3" fmla="*/ 914400 w 914400"/>
              <a:gd name="connsiteY3" fmla="*/ 756076 h 756076"/>
              <a:gd name="connsiteX4" fmla="*/ 0 w 914400"/>
              <a:gd name="connsiteY4" fmla="*/ 756076 h 756076"/>
              <a:gd name="connsiteX5" fmla="*/ 0 w 914400"/>
              <a:gd name="connsiteY5" fmla="*/ 126015 h 756076"/>
              <a:gd name="connsiteX6" fmla="*/ 126015 w 914400"/>
              <a:gd name="connsiteY6" fmla="*/ 0 h 75607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0 w 914400"/>
              <a:gd name="connsiteY4" fmla="*/ 851326 h 851326"/>
              <a:gd name="connsiteX5" fmla="*/ 0 w 914400"/>
              <a:gd name="connsiteY5" fmla="*/ 221265 h 851326"/>
              <a:gd name="connsiteX6" fmla="*/ 278415 w 914400"/>
              <a:gd name="connsiteY6" fmla="*/ 0 h 85132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57150 w 914400"/>
              <a:gd name="connsiteY4" fmla="*/ 717976 h 851326"/>
              <a:gd name="connsiteX5" fmla="*/ 0 w 914400"/>
              <a:gd name="connsiteY5" fmla="*/ 221265 h 851326"/>
              <a:gd name="connsiteX6" fmla="*/ 278415 w 914400"/>
              <a:gd name="connsiteY6" fmla="*/ 0 h 851326"/>
              <a:gd name="connsiteX0" fmla="*/ 278415 w 914400"/>
              <a:gd name="connsiteY0" fmla="*/ 0 h 717976"/>
              <a:gd name="connsiteX1" fmla="*/ 788385 w 914400"/>
              <a:gd name="connsiteY1" fmla="*/ 95250 h 717976"/>
              <a:gd name="connsiteX2" fmla="*/ 914400 w 914400"/>
              <a:gd name="connsiteY2" fmla="*/ 221265 h 717976"/>
              <a:gd name="connsiteX3" fmla="*/ 885825 w 914400"/>
              <a:gd name="connsiteY3" fmla="*/ 556051 h 717976"/>
              <a:gd name="connsiteX4" fmla="*/ 57150 w 914400"/>
              <a:gd name="connsiteY4" fmla="*/ 717976 h 717976"/>
              <a:gd name="connsiteX5" fmla="*/ 0 w 914400"/>
              <a:gd name="connsiteY5" fmla="*/ 221265 h 717976"/>
              <a:gd name="connsiteX6" fmla="*/ 278415 w 914400"/>
              <a:gd name="connsiteY6" fmla="*/ 0 h 7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717976">
                <a:moveTo>
                  <a:pt x="278415" y="0"/>
                </a:moveTo>
                <a:lnTo>
                  <a:pt x="788385" y="95250"/>
                </a:lnTo>
                <a:lnTo>
                  <a:pt x="914400" y="221265"/>
                </a:lnTo>
                <a:lnTo>
                  <a:pt x="885825" y="556051"/>
                </a:lnTo>
                <a:lnTo>
                  <a:pt x="57150" y="717976"/>
                </a:lnTo>
                <a:lnTo>
                  <a:pt x="0" y="221265"/>
                </a:lnTo>
                <a:cubicBezTo>
                  <a:pt x="0" y="151669"/>
                  <a:pt x="208819" y="0"/>
                  <a:pt x="278415" y="0"/>
                </a:cubicBezTo>
                <a:close/>
              </a:path>
            </a:pathLst>
          </a:cu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avec coin arrondi et coin rogné en haut 11">
            <a:extLst>
              <a:ext uri="{FF2B5EF4-FFF2-40B4-BE49-F238E27FC236}">
                <a16:creationId xmlns:a16="http://schemas.microsoft.com/office/drawing/2014/main" id="{396AF062-CABB-46F6-94E2-5F4D7AF646AA}"/>
              </a:ext>
            </a:extLst>
          </p:cNvPr>
          <p:cNvSpPr/>
          <p:nvPr/>
        </p:nvSpPr>
        <p:spPr>
          <a:xfrm>
            <a:off x="5087824" y="3147159"/>
            <a:ext cx="914400" cy="817200"/>
          </a:xfrm>
          <a:custGeom>
            <a:avLst/>
            <a:gdLst>
              <a:gd name="connsiteX0" fmla="*/ 126015 w 914400"/>
              <a:gd name="connsiteY0" fmla="*/ 0 h 756076"/>
              <a:gd name="connsiteX1" fmla="*/ 788385 w 914400"/>
              <a:gd name="connsiteY1" fmla="*/ 0 h 756076"/>
              <a:gd name="connsiteX2" fmla="*/ 914400 w 914400"/>
              <a:gd name="connsiteY2" fmla="*/ 126015 h 756076"/>
              <a:gd name="connsiteX3" fmla="*/ 914400 w 914400"/>
              <a:gd name="connsiteY3" fmla="*/ 756076 h 756076"/>
              <a:gd name="connsiteX4" fmla="*/ 0 w 914400"/>
              <a:gd name="connsiteY4" fmla="*/ 756076 h 756076"/>
              <a:gd name="connsiteX5" fmla="*/ 0 w 914400"/>
              <a:gd name="connsiteY5" fmla="*/ 126015 h 756076"/>
              <a:gd name="connsiteX6" fmla="*/ 126015 w 914400"/>
              <a:gd name="connsiteY6" fmla="*/ 0 h 75607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0 w 914400"/>
              <a:gd name="connsiteY4" fmla="*/ 851326 h 851326"/>
              <a:gd name="connsiteX5" fmla="*/ 0 w 914400"/>
              <a:gd name="connsiteY5" fmla="*/ 221265 h 851326"/>
              <a:gd name="connsiteX6" fmla="*/ 278415 w 914400"/>
              <a:gd name="connsiteY6" fmla="*/ 0 h 85132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57150 w 914400"/>
              <a:gd name="connsiteY4" fmla="*/ 717976 h 851326"/>
              <a:gd name="connsiteX5" fmla="*/ 0 w 914400"/>
              <a:gd name="connsiteY5" fmla="*/ 221265 h 851326"/>
              <a:gd name="connsiteX6" fmla="*/ 278415 w 914400"/>
              <a:gd name="connsiteY6" fmla="*/ 0 h 851326"/>
              <a:gd name="connsiteX0" fmla="*/ 278415 w 914400"/>
              <a:gd name="connsiteY0" fmla="*/ 0 h 717976"/>
              <a:gd name="connsiteX1" fmla="*/ 788385 w 914400"/>
              <a:gd name="connsiteY1" fmla="*/ 95250 h 717976"/>
              <a:gd name="connsiteX2" fmla="*/ 914400 w 914400"/>
              <a:gd name="connsiteY2" fmla="*/ 221265 h 717976"/>
              <a:gd name="connsiteX3" fmla="*/ 885825 w 914400"/>
              <a:gd name="connsiteY3" fmla="*/ 556051 h 717976"/>
              <a:gd name="connsiteX4" fmla="*/ 57150 w 914400"/>
              <a:gd name="connsiteY4" fmla="*/ 717976 h 717976"/>
              <a:gd name="connsiteX5" fmla="*/ 0 w 914400"/>
              <a:gd name="connsiteY5" fmla="*/ 221265 h 717976"/>
              <a:gd name="connsiteX6" fmla="*/ 278415 w 914400"/>
              <a:gd name="connsiteY6" fmla="*/ 0 h 7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717976">
                <a:moveTo>
                  <a:pt x="278415" y="0"/>
                </a:moveTo>
                <a:lnTo>
                  <a:pt x="788385" y="95250"/>
                </a:lnTo>
                <a:lnTo>
                  <a:pt x="914400" y="221265"/>
                </a:lnTo>
                <a:lnTo>
                  <a:pt x="885825" y="556051"/>
                </a:lnTo>
                <a:lnTo>
                  <a:pt x="57150" y="717976"/>
                </a:lnTo>
                <a:lnTo>
                  <a:pt x="0" y="221265"/>
                </a:lnTo>
                <a:cubicBezTo>
                  <a:pt x="0" y="151669"/>
                  <a:pt x="208819" y="0"/>
                  <a:pt x="278415" y="0"/>
                </a:cubicBez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avec coin arrondi et coin rogné en haut 11">
            <a:extLst>
              <a:ext uri="{FF2B5EF4-FFF2-40B4-BE49-F238E27FC236}">
                <a16:creationId xmlns:a16="http://schemas.microsoft.com/office/drawing/2014/main" id="{A79CB652-7B25-48E2-BBD7-2E0BCAD6EA7B}"/>
              </a:ext>
            </a:extLst>
          </p:cNvPr>
          <p:cNvSpPr/>
          <p:nvPr/>
        </p:nvSpPr>
        <p:spPr>
          <a:xfrm>
            <a:off x="2828041" y="3090029"/>
            <a:ext cx="981606" cy="820115"/>
          </a:xfrm>
          <a:custGeom>
            <a:avLst/>
            <a:gdLst>
              <a:gd name="connsiteX0" fmla="*/ 126015 w 914400"/>
              <a:gd name="connsiteY0" fmla="*/ 0 h 756076"/>
              <a:gd name="connsiteX1" fmla="*/ 788385 w 914400"/>
              <a:gd name="connsiteY1" fmla="*/ 0 h 756076"/>
              <a:gd name="connsiteX2" fmla="*/ 914400 w 914400"/>
              <a:gd name="connsiteY2" fmla="*/ 126015 h 756076"/>
              <a:gd name="connsiteX3" fmla="*/ 914400 w 914400"/>
              <a:gd name="connsiteY3" fmla="*/ 756076 h 756076"/>
              <a:gd name="connsiteX4" fmla="*/ 0 w 914400"/>
              <a:gd name="connsiteY4" fmla="*/ 756076 h 756076"/>
              <a:gd name="connsiteX5" fmla="*/ 0 w 914400"/>
              <a:gd name="connsiteY5" fmla="*/ 126015 h 756076"/>
              <a:gd name="connsiteX6" fmla="*/ 126015 w 914400"/>
              <a:gd name="connsiteY6" fmla="*/ 0 h 75607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0 w 914400"/>
              <a:gd name="connsiteY4" fmla="*/ 851326 h 851326"/>
              <a:gd name="connsiteX5" fmla="*/ 0 w 914400"/>
              <a:gd name="connsiteY5" fmla="*/ 221265 h 851326"/>
              <a:gd name="connsiteX6" fmla="*/ 278415 w 914400"/>
              <a:gd name="connsiteY6" fmla="*/ 0 h 851326"/>
              <a:gd name="connsiteX0" fmla="*/ 278415 w 914400"/>
              <a:gd name="connsiteY0" fmla="*/ 0 h 851326"/>
              <a:gd name="connsiteX1" fmla="*/ 788385 w 914400"/>
              <a:gd name="connsiteY1" fmla="*/ 95250 h 851326"/>
              <a:gd name="connsiteX2" fmla="*/ 914400 w 914400"/>
              <a:gd name="connsiteY2" fmla="*/ 221265 h 851326"/>
              <a:gd name="connsiteX3" fmla="*/ 914400 w 914400"/>
              <a:gd name="connsiteY3" fmla="*/ 851326 h 851326"/>
              <a:gd name="connsiteX4" fmla="*/ 57150 w 914400"/>
              <a:gd name="connsiteY4" fmla="*/ 717976 h 851326"/>
              <a:gd name="connsiteX5" fmla="*/ 0 w 914400"/>
              <a:gd name="connsiteY5" fmla="*/ 221265 h 851326"/>
              <a:gd name="connsiteX6" fmla="*/ 278415 w 914400"/>
              <a:gd name="connsiteY6" fmla="*/ 0 h 851326"/>
              <a:gd name="connsiteX0" fmla="*/ 278415 w 914400"/>
              <a:gd name="connsiteY0" fmla="*/ 0 h 717976"/>
              <a:gd name="connsiteX1" fmla="*/ 788385 w 914400"/>
              <a:gd name="connsiteY1" fmla="*/ 95250 h 717976"/>
              <a:gd name="connsiteX2" fmla="*/ 914400 w 914400"/>
              <a:gd name="connsiteY2" fmla="*/ 221265 h 717976"/>
              <a:gd name="connsiteX3" fmla="*/ 885825 w 914400"/>
              <a:gd name="connsiteY3" fmla="*/ 556051 h 717976"/>
              <a:gd name="connsiteX4" fmla="*/ 57150 w 914400"/>
              <a:gd name="connsiteY4" fmla="*/ 717976 h 717976"/>
              <a:gd name="connsiteX5" fmla="*/ 0 w 914400"/>
              <a:gd name="connsiteY5" fmla="*/ 221265 h 717976"/>
              <a:gd name="connsiteX6" fmla="*/ 278415 w 914400"/>
              <a:gd name="connsiteY6" fmla="*/ 0 h 7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717976">
                <a:moveTo>
                  <a:pt x="278415" y="0"/>
                </a:moveTo>
                <a:lnTo>
                  <a:pt x="788385" y="95250"/>
                </a:lnTo>
                <a:lnTo>
                  <a:pt x="914400" y="221265"/>
                </a:lnTo>
                <a:lnTo>
                  <a:pt x="885825" y="556051"/>
                </a:lnTo>
                <a:lnTo>
                  <a:pt x="57150" y="717976"/>
                </a:lnTo>
                <a:lnTo>
                  <a:pt x="0" y="221265"/>
                </a:lnTo>
                <a:cubicBezTo>
                  <a:pt x="0" y="151669"/>
                  <a:pt x="208819" y="0"/>
                  <a:pt x="278415" y="0"/>
                </a:cubicBezTo>
                <a:close/>
              </a:path>
            </a:pathLst>
          </a:custGeom>
          <a:solidFill>
            <a:schemeClr val="bg1"/>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FD0CDB4E-8BD5-4EB3-B9C7-022B4BF1E2F9}"/>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Effect>
                      <a14:artisticPencilGrayscale/>
                    </a14:imgEffect>
                  </a14:imgLayer>
                </a14:imgProps>
              </a:ext>
            </a:extLst>
          </a:blip>
          <a:stretch>
            <a:fillRect/>
          </a:stretch>
        </p:blipFill>
        <p:spPr>
          <a:xfrm>
            <a:off x="3015032" y="1405910"/>
            <a:ext cx="914400" cy="914400"/>
          </a:xfrm>
          <a:prstGeom prst="rect">
            <a:avLst/>
          </a:prstGeom>
        </p:spPr>
      </p:pic>
      <p:pic>
        <p:nvPicPr>
          <p:cNvPr id="24" name="Image 23">
            <a:extLst>
              <a:ext uri="{FF2B5EF4-FFF2-40B4-BE49-F238E27FC236}">
                <a16:creationId xmlns:a16="http://schemas.microsoft.com/office/drawing/2014/main" id="{3210E4BF-2A19-48A4-A2A8-0CFB183E899A}"/>
              </a:ext>
            </a:extLst>
          </p:cNvPr>
          <p:cNvPicPr>
            <a:picLocks noChangeAspect="1"/>
          </p:cNvPicPr>
          <p:nvPr/>
        </p:nvPicPr>
        <p:blipFill>
          <a:blip r:embed="rId4">
            <a:duotone>
              <a:prstClr val="black"/>
              <a:srgbClr val="7F6A00">
                <a:tint val="45000"/>
                <a:satMod val="400000"/>
              </a:srgbClr>
            </a:duotone>
            <a:extLst>
              <a:ext uri="{BEBA8EAE-BF5A-486C-A8C5-ECC9F3942E4B}">
                <a14:imgProps xmlns:a14="http://schemas.microsoft.com/office/drawing/2010/main">
                  <a14:imgLayer r:embed="rId5">
                    <a14:imgEffect>
                      <a14:backgroundRemoval t="10000" b="90000" l="10000" r="90000">
                        <a14:foregroundMark x1="29323" y1="46667" x2="37813" y2="65573"/>
                        <a14:foregroundMark x1="37813" y1="65573" x2="44375" y2="66667"/>
                        <a14:foregroundMark x1="28438" y1="44427" x2="30573" y2="60313"/>
                        <a14:foregroundMark x1="30573" y1="60313" x2="37865" y2="68854"/>
                        <a14:foregroundMark x1="40738" y1="76410" x2="42083" y2="79948"/>
                        <a14:foregroundMark x1="37865" y1="68854" x2="39904" y2="74215"/>
                        <a14:foregroundMark x1="42083" y1="79948" x2="46004" y2="80865"/>
                        <a14:foregroundMark x1="58714" y1="74601" x2="70677" y2="56458"/>
                        <a14:foregroundMark x1="53395" y1="82669" x2="57343" y2="76681"/>
                        <a14:foregroundMark x1="70677" y1="56458" x2="72292" y2="46042"/>
                        <a14:foregroundMark x1="64627" y1="56342" x2="60625" y2="61719"/>
                        <a14:foregroundMark x1="72292" y1="46042" x2="66515" y2="53805"/>
                        <a14:foregroundMark x1="59416" y1="61686" x2="52263" y2="61493"/>
                        <a14:foregroundMark x1="60625" y1="61719" x2="59506" y2="61689"/>
                        <a14:foregroundMark x1="48276" y1="70541" x2="47656" y2="72656"/>
                        <a14:foregroundMark x1="49809" y1="65311" x2="49252" y2="67210"/>
                        <a14:foregroundMark x1="47656" y1="72656" x2="44167" y2="62760"/>
                        <a14:foregroundMark x1="44167" y1="62760" x2="40313" y2="68385"/>
                        <a14:backgroundMark x1="49479" y1="66667" x2="50781" y2="63802"/>
                        <a14:backgroundMark x1="52500" y1="62865" x2="51198" y2="61302"/>
                        <a14:backgroundMark x1="48438" y1="68490" x2="50677" y2="63125"/>
                        <a14:backgroundMark x1="51042" y1="61563" x2="53125" y2="61719"/>
                        <a14:backgroundMark x1="59688" y1="61042" x2="65573" y2="54896"/>
                        <a14:backgroundMark x1="66719" y1="54010" x2="65313" y2="54896"/>
                        <a14:backgroundMark x1="72604" y1="45990" x2="72604" y2="47344"/>
                        <a14:backgroundMark x1="46979" y1="80677" x2="46875" y2="81042"/>
                        <a14:backgroundMark x1="50260" y1="81823" x2="53021" y2="81458"/>
                        <a14:backgroundMark x1="48958" y1="67188" x2="48698" y2="70573"/>
                        <a14:backgroundMark x1="51719" y1="59219" x2="49844" y2="71354"/>
                        <a14:backgroundMark x1="36927" y1="75313" x2="51146" y2="76510"/>
                        <a14:backgroundMark x1="51146" y1="76510" x2="60573" y2="75677"/>
                        <a14:backgroundMark x1="60573" y1="75677" x2="60573" y2="75677"/>
                        <a14:backgroundMark x1="65052" y1="75156" x2="42292" y2="75885"/>
                        <a14:backgroundMark x1="42292" y1="75885" x2="40052" y2="74896"/>
                        <a14:backgroundMark x1="42813" y1="80938" x2="53542" y2="82292"/>
                        <a14:backgroundMark x1="53542" y1="82292" x2="54427" y2="80938"/>
                        <a14:backgroundMark x1="72083" y1="45729" x2="73021" y2="49167"/>
                      </a14:backgroundRemoval>
                    </a14:imgEffect>
                    <a14:imgEffect>
                      <a14:artisticPencilGrayscale/>
                    </a14:imgEffect>
                    <a14:imgEffect>
                      <a14:saturation sat="400000"/>
                    </a14:imgEffect>
                  </a14:imgLayer>
                </a14:imgProps>
              </a:ext>
            </a:extLst>
          </a:blip>
          <a:stretch>
            <a:fillRect/>
          </a:stretch>
        </p:blipFill>
        <p:spPr>
          <a:xfrm>
            <a:off x="2822144" y="3034030"/>
            <a:ext cx="914400" cy="914400"/>
          </a:xfrm>
          <a:prstGeom prst="rect">
            <a:avLst/>
          </a:prstGeom>
        </p:spPr>
      </p:pic>
      <p:cxnSp>
        <p:nvCxnSpPr>
          <p:cNvPr id="26" name="Connecteur droit avec flèche 25">
            <a:extLst>
              <a:ext uri="{FF2B5EF4-FFF2-40B4-BE49-F238E27FC236}">
                <a16:creationId xmlns:a16="http://schemas.microsoft.com/office/drawing/2014/main" id="{2645DA3A-6CC0-41A6-B446-B75E6D8E6A8C}"/>
              </a:ext>
            </a:extLst>
          </p:cNvPr>
          <p:cNvCxnSpPr>
            <a:cxnSpLocks/>
            <a:stCxn id="11" idx="0"/>
          </p:cNvCxnSpPr>
          <p:nvPr/>
        </p:nvCxnSpPr>
        <p:spPr>
          <a:xfrm>
            <a:off x="4572000" y="1400175"/>
            <a:ext cx="12620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9AFAF9A0-2122-4EA6-9214-560E00E82075}"/>
              </a:ext>
            </a:extLst>
          </p:cNvPr>
          <p:cNvCxnSpPr>
            <a:cxnSpLocks/>
          </p:cNvCxnSpPr>
          <p:nvPr/>
        </p:nvCxnSpPr>
        <p:spPr>
          <a:xfrm flipH="1">
            <a:off x="5958773" y="2742664"/>
            <a:ext cx="44961" cy="14763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40539B5A-0E08-479B-BCB2-E6C7F7B2425D}"/>
              </a:ext>
            </a:extLst>
          </p:cNvPr>
          <p:cNvCxnSpPr>
            <a:cxnSpLocks/>
          </p:cNvCxnSpPr>
          <p:nvPr/>
        </p:nvCxnSpPr>
        <p:spPr>
          <a:xfrm flipH="1" flipV="1">
            <a:off x="4195763" y="3836924"/>
            <a:ext cx="138112" cy="4023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CA1463FB-E4B9-4EA3-9D43-B134F7384CE9}"/>
              </a:ext>
            </a:extLst>
          </p:cNvPr>
          <p:cNvCxnSpPr>
            <a:cxnSpLocks/>
          </p:cNvCxnSpPr>
          <p:nvPr/>
        </p:nvCxnSpPr>
        <p:spPr>
          <a:xfrm flipV="1">
            <a:off x="3151302" y="2571749"/>
            <a:ext cx="0" cy="820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E001BED5-2E7A-4DD2-A3D8-F7BB6C91B84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9844" y1="43281" x2="50313" y2="53125"/>
                        <a14:foregroundMark x1="50313" y1="53125" x2="50469" y2="53490"/>
                        <a14:foregroundMark x1="28958" y1="36302" x2="28385" y2="36875"/>
                        <a14:foregroundMark x1="32813" y1="23125" x2="41354" y2="28490"/>
                        <a14:foregroundMark x1="41354" y1="28490" x2="31875" y2="25521"/>
                        <a14:foregroundMark x1="31875" y1="25521" x2="33281" y2="23125"/>
                      </a14:backgroundRemoval>
                    </a14:imgEffect>
                    <a14:imgEffect>
                      <a14:artisticPencilGrayscale/>
                    </a14:imgEffect>
                    <a14:imgEffect>
                      <a14:colorTemperature colorTemp="11200"/>
                    </a14:imgEffect>
                    <a14:imgEffect>
                      <a14:saturation sat="400000"/>
                    </a14:imgEffect>
                  </a14:imgLayer>
                </a14:imgProps>
              </a:ext>
            </a:extLst>
          </a:blip>
          <a:stretch>
            <a:fillRect/>
          </a:stretch>
        </p:blipFill>
        <p:spPr>
          <a:xfrm flipH="1">
            <a:off x="5024540" y="3042879"/>
            <a:ext cx="970902" cy="970902"/>
          </a:xfrm>
          <a:prstGeom prst="rect">
            <a:avLst/>
          </a:prstGeom>
        </p:spPr>
      </p:pic>
      <p:pic>
        <p:nvPicPr>
          <p:cNvPr id="40" name="Image 39">
            <a:extLst>
              <a:ext uri="{FF2B5EF4-FFF2-40B4-BE49-F238E27FC236}">
                <a16:creationId xmlns:a16="http://schemas.microsoft.com/office/drawing/2014/main" id="{6A508501-A94F-4208-BC47-5B22D2640C7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9906" b="92689" l="9685" r="89831">
                        <a14:foregroundMark x1="22276" y1="37264" x2="27361" y2="38208"/>
                        <a14:foregroundMark x1="47700" y1="18396" x2="53753" y2="19340"/>
                        <a14:foregroundMark x1="77724" y1="36085" x2="79661" y2="36085"/>
                        <a14:foregroundMark x1="76029" y1="53066" x2="76029" y2="53066"/>
                        <a14:foregroundMark x1="68523" y1="51179" x2="68523" y2="51179"/>
                        <a14:foregroundMark x1="68523" y1="49292" x2="77482" y2="73113"/>
                        <a14:foregroundMark x1="77482" y1="73113" x2="83293" y2="56132"/>
                        <a14:foregroundMark x1="83293" y1="56132" x2="83293" y2="50472"/>
                        <a14:foregroundMark x1="75545" y1="85849" x2="79903" y2="81132"/>
                        <a14:foregroundMark x1="75303" y1="53066" x2="74576" y2="52830"/>
                        <a14:foregroundMark x1="72881" y1="89858" x2="81356" y2="90566"/>
                        <a14:foregroundMark x1="77724" y1="52123" x2="79661" y2="52358"/>
                        <a14:foregroundMark x1="72397" y1="91981" x2="81114" y2="92689"/>
                        <a14:foregroundMark x1="45521" y1="42217" x2="47215" y2="43632"/>
                        <a14:foregroundMark x1="49637" y1="44104" x2="51816" y2="45519"/>
                        <a14:foregroundMark x1="22034" y1="50000" x2="15496" y2="73585"/>
                        <a14:foregroundMark x1="15496" y1="73585" x2="23002" y2="91274"/>
                        <a14:foregroundMark x1="23002" y1="91274" x2="27119" y2="64858"/>
                        <a14:foregroundMark x1="27119" y1="64858" x2="16707" y2="50943"/>
                        <a14:foregroundMark x1="16707" y1="50943" x2="18644" y2="52358"/>
                      </a14:backgroundRemoval>
                    </a14:imgEffect>
                    <a14:imgEffect>
                      <a14:artisticPencilGrayscale/>
                    </a14:imgEffect>
                    <a14:imgEffect>
                      <a14:saturation sat="400000"/>
                    </a14:imgEffect>
                  </a14:imgLayer>
                </a14:imgProps>
              </a:ext>
            </a:extLst>
          </a:blip>
          <a:stretch>
            <a:fillRect/>
          </a:stretch>
        </p:blipFill>
        <p:spPr>
          <a:xfrm>
            <a:off x="5531407" y="1560119"/>
            <a:ext cx="737547" cy="757192"/>
          </a:xfrm>
          <a:prstGeom prst="rect">
            <a:avLst/>
          </a:prstGeom>
        </p:spPr>
      </p:pic>
      <p:graphicFrame>
        <p:nvGraphicFramePr>
          <p:cNvPr id="41" name="Diagramme 40">
            <a:extLst>
              <a:ext uri="{FF2B5EF4-FFF2-40B4-BE49-F238E27FC236}">
                <a16:creationId xmlns:a16="http://schemas.microsoft.com/office/drawing/2014/main" id="{0926261C-A403-4AC4-B2B2-9770BF658243}"/>
              </a:ext>
            </a:extLst>
          </p:cNvPr>
          <p:cNvGraphicFramePr/>
          <p:nvPr>
            <p:extLst>
              <p:ext uri="{D42A27DB-BD31-4B8C-83A1-F6EECF244321}">
                <p14:modId xmlns:p14="http://schemas.microsoft.com/office/powerpoint/2010/main" val="2620015589"/>
              </p:ext>
            </p:extLst>
          </p:nvPr>
        </p:nvGraphicFramePr>
        <p:xfrm>
          <a:off x="404992" y="951585"/>
          <a:ext cx="2241715" cy="12011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5" name="Diagramme 44">
            <a:extLst>
              <a:ext uri="{FF2B5EF4-FFF2-40B4-BE49-F238E27FC236}">
                <a16:creationId xmlns:a16="http://schemas.microsoft.com/office/drawing/2014/main" id="{8729EEDF-1839-4518-8F07-10810CBE5D4F}"/>
              </a:ext>
            </a:extLst>
          </p:cNvPr>
          <p:cNvGraphicFramePr/>
          <p:nvPr>
            <p:extLst>
              <p:ext uri="{D42A27DB-BD31-4B8C-83A1-F6EECF244321}">
                <p14:modId xmlns:p14="http://schemas.microsoft.com/office/powerpoint/2010/main" val="417697342"/>
              </p:ext>
            </p:extLst>
          </p:nvPr>
        </p:nvGraphicFramePr>
        <p:xfrm>
          <a:off x="6401612" y="798745"/>
          <a:ext cx="2586683" cy="201773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46" name="Diagramme 45">
            <a:extLst>
              <a:ext uri="{FF2B5EF4-FFF2-40B4-BE49-F238E27FC236}">
                <a16:creationId xmlns:a16="http://schemas.microsoft.com/office/drawing/2014/main" id="{B98CF4E3-612C-4BB1-9B21-8F24CA3B3AB5}"/>
              </a:ext>
            </a:extLst>
          </p:cNvPr>
          <p:cNvGraphicFramePr/>
          <p:nvPr>
            <p:extLst>
              <p:ext uri="{D42A27DB-BD31-4B8C-83A1-F6EECF244321}">
                <p14:modId xmlns:p14="http://schemas.microsoft.com/office/powerpoint/2010/main" val="1350516730"/>
              </p:ext>
            </p:extLst>
          </p:nvPr>
        </p:nvGraphicFramePr>
        <p:xfrm>
          <a:off x="6080112" y="2667000"/>
          <a:ext cx="2409496" cy="175719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49" name="Diagramme 48">
            <a:extLst>
              <a:ext uri="{FF2B5EF4-FFF2-40B4-BE49-F238E27FC236}">
                <a16:creationId xmlns:a16="http://schemas.microsoft.com/office/drawing/2014/main" id="{A159B616-0DB9-4875-81CE-97EEE3FE6AEF}"/>
              </a:ext>
            </a:extLst>
          </p:cNvPr>
          <p:cNvGraphicFramePr/>
          <p:nvPr>
            <p:extLst>
              <p:ext uri="{D42A27DB-BD31-4B8C-83A1-F6EECF244321}">
                <p14:modId xmlns:p14="http://schemas.microsoft.com/office/powerpoint/2010/main" val="1795113905"/>
              </p:ext>
            </p:extLst>
          </p:nvPr>
        </p:nvGraphicFramePr>
        <p:xfrm>
          <a:off x="412264" y="2900173"/>
          <a:ext cx="2212544" cy="1616501"/>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50" name="ZoneTexte 49">
            <a:extLst>
              <a:ext uri="{FF2B5EF4-FFF2-40B4-BE49-F238E27FC236}">
                <a16:creationId xmlns:a16="http://schemas.microsoft.com/office/drawing/2014/main" id="{A0FD124C-721A-4D9E-9FC6-96202E6266FC}"/>
              </a:ext>
            </a:extLst>
          </p:cNvPr>
          <p:cNvSpPr txBox="1"/>
          <p:nvPr/>
        </p:nvSpPr>
        <p:spPr>
          <a:xfrm>
            <a:off x="412264" y="2258079"/>
            <a:ext cx="1908241" cy="507831"/>
          </a:xfrm>
          <a:prstGeom prst="rect">
            <a:avLst/>
          </a:prstGeom>
          <a:noFill/>
        </p:spPr>
        <p:txBody>
          <a:bodyPr wrap="square" rtlCol="0">
            <a:spAutoFit/>
          </a:bodyPr>
          <a:lstStyle/>
          <a:p>
            <a:pPr marL="171450" indent="-171450">
              <a:buClr>
                <a:schemeClr val="bg1">
                  <a:lumMod val="65000"/>
                </a:schemeClr>
              </a:buClr>
              <a:buFont typeface="Wingdings" panose="05000000000000000000" pitchFamily="2" charset="2"/>
              <a:buChar char="ü"/>
            </a:pPr>
            <a:r>
              <a:rPr lang="fr-FR" sz="900" i="1" dirty="0"/>
              <a:t>Consignes spécifiques en réunion de rentrée DSDEN</a:t>
            </a:r>
          </a:p>
          <a:p>
            <a:pPr marL="171450" indent="-171450">
              <a:buClr>
                <a:schemeClr val="bg1">
                  <a:lumMod val="65000"/>
                </a:schemeClr>
              </a:buClr>
              <a:buFont typeface="Wingdings" panose="05000000000000000000" pitchFamily="2" charset="2"/>
              <a:buChar char="ü"/>
            </a:pPr>
            <a:r>
              <a:rPr lang="fr-FR" sz="900" i="1" dirty="0"/>
              <a:t>Fascicule 3 ministériel</a:t>
            </a:r>
          </a:p>
        </p:txBody>
      </p:sp>
      <p:sp>
        <p:nvSpPr>
          <p:cNvPr id="51" name="ZoneTexte 50">
            <a:extLst>
              <a:ext uri="{FF2B5EF4-FFF2-40B4-BE49-F238E27FC236}">
                <a16:creationId xmlns:a16="http://schemas.microsoft.com/office/drawing/2014/main" id="{9325F90C-A0C3-42E7-8CCD-603ABDE26B91}"/>
              </a:ext>
            </a:extLst>
          </p:cNvPr>
          <p:cNvSpPr txBox="1"/>
          <p:nvPr/>
        </p:nvSpPr>
        <p:spPr>
          <a:xfrm>
            <a:off x="6536874" y="2373332"/>
            <a:ext cx="2451421" cy="369332"/>
          </a:xfrm>
          <a:prstGeom prst="rect">
            <a:avLst/>
          </a:prstGeom>
          <a:noFill/>
        </p:spPr>
        <p:txBody>
          <a:bodyPr wrap="square" rtlCol="0">
            <a:spAutoFit/>
          </a:bodyPr>
          <a:lstStyle/>
          <a:p>
            <a:pPr marL="171450" indent="-171450">
              <a:buClr>
                <a:schemeClr val="bg1">
                  <a:lumMod val="65000"/>
                </a:schemeClr>
              </a:buClr>
              <a:buFont typeface="Wingdings" panose="05000000000000000000" pitchFamily="2" charset="2"/>
              <a:buChar char="ü"/>
            </a:pPr>
            <a:r>
              <a:rPr lang="fr-FR" sz="900" i="1" dirty="0"/>
              <a:t>Mémorandum pour le déploiement des exercices</a:t>
            </a:r>
          </a:p>
        </p:txBody>
      </p:sp>
      <p:sp>
        <p:nvSpPr>
          <p:cNvPr id="52" name="ZoneTexte 51">
            <a:extLst>
              <a:ext uri="{FF2B5EF4-FFF2-40B4-BE49-F238E27FC236}">
                <a16:creationId xmlns:a16="http://schemas.microsoft.com/office/drawing/2014/main" id="{6ADEFBA3-F360-4B4A-BCFB-EF1D81E9C1E0}"/>
              </a:ext>
            </a:extLst>
          </p:cNvPr>
          <p:cNvSpPr txBox="1"/>
          <p:nvPr/>
        </p:nvSpPr>
        <p:spPr>
          <a:xfrm>
            <a:off x="6080112" y="4312155"/>
            <a:ext cx="2409496" cy="369332"/>
          </a:xfrm>
          <a:prstGeom prst="rect">
            <a:avLst/>
          </a:prstGeom>
          <a:solidFill>
            <a:schemeClr val="bg1"/>
          </a:solidFill>
        </p:spPr>
        <p:txBody>
          <a:bodyPr wrap="square" rtlCol="0">
            <a:spAutoFit/>
          </a:bodyPr>
          <a:lstStyle/>
          <a:p>
            <a:pPr marL="171450" indent="-171450">
              <a:buClr>
                <a:schemeClr val="bg1">
                  <a:lumMod val="65000"/>
                </a:schemeClr>
              </a:buClr>
              <a:buFont typeface="Wingdings" panose="05000000000000000000" pitchFamily="2" charset="2"/>
              <a:buChar char="ü"/>
            </a:pPr>
            <a:r>
              <a:rPr lang="fr-FR" sz="900" i="1" dirty="0"/>
              <a:t>Annexes au mémorandum pour le déploiement des exercices</a:t>
            </a:r>
          </a:p>
        </p:txBody>
      </p:sp>
      <p:sp>
        <p:nvSpPr>
          <p:cNvPr id="53" name="ZoneTexte 52">
            <a:extLst>
              <a:ext uri="{FF2B5EF4-FFF2-40B4-BE49-F238E27FC236}">
                <a16:creationId xmlns:a16="http://schemas.microsoft.com/office/drawing/2014/main" id="{C984B9D7-5FC4-4A7E-9D19-F94885ADCC7F}"/>
              </a:ext>
            </a:extLst>
          </p:cNvPr>
          <p:cNvSpPr txBox="1"/>
          <p:nvPr/>
        </p:nvSpPr>
        <p:spPr>
          <a:xfrm>
            <a:off x="404992" y="4450655"/>
            <a:ext cx="2409496" cy="230832"/>
          </a:xfrm>
          <a:prstGeom prst="rect">
            <a:avLst/>
          </a:prstGeom>
          <a:noFill/>
        </p:spPr>
        <p:txBody>
          <a:bodyPr wrap="square" rtlCol="0">
            <a:spAutoFit/>
          </a:bodyPr>
          <a:lstStyle/>
          <a:p>
            <a:pPr marL="171450" indent="-171450">
              <a:buClr>
                <a:schemeClr val="bg1">
                  <a:lumMod val="65000"/>
                </a:schemeClr>
              </a:buClr>
              <a:buFont typeface="Wingdings" panose="05000000000000000000" pitchFamily="2" charset="2"/>
              <a:buChar char="ü"/>
            </a:pPr>
            <a:r>
              <a:rPr lang="fr-FR" sz="900" i="1" dirty="0"/>
              <a:t>Fascicules 1 et 2 ministériels</a:t>
            </a:r>
          </a:p>
        </p:txBody>
      </p:sp>
    </p:spTree>
    <p:extLst>
      <p:ext uri="{BB962C8B-B14F-4D97-AF65-F5344CB8AC3E}">
        <p14:creationId xmlns:p14="http://schemas.microsoft.com/office/powerpoint/2010/main" val="357370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DD956-2244-427B-859E-665B001626B3}"/>
              </a:ext>
            </a:extLst>
          </p:cNvPr>
          <p:cNvSpPr>
            <a:spLocks noGrp="1"/>
          </p:cNvSpPr>
          <p:nvPr>
            <p:ph type="title"/>
          </p:nvPr>
        </p:nvSpPr>
        <p:spPr>
          <a:xfrm>
            <a:off x="1333623" y="386080"/>
            <a:ext cx="3653048" cy="294404"/>
          </a:xfrm>
        </p:spPr>
        <p:txBody>
          <a:bodyPr/>
          <a:lstStyle/>
          <a:p>
            <a:r>
              <a:rPr lang="fr-FR" b="0" dirty="0">
                <a:latin typeface="Marianne" panose="02000000000000000000" pitchFamily="2" charset="0"/>
              </a:rPr>
              <a:t>RISQUE ou DANGER ?</a:t>
            </a:r>
          </a:p>
        </p:txBody>
      </p:sp>
      <p:pic>
        <p:nvPicPr>
          <p:cNvPr id="6" name="Image 5">
            <a:extLst>
              <a:ext uri="{FF2B5EF4-FFF2-40B4-BE49-F238E27FC236}">
                <a16:creationId xmlns:a16="http://schemas.microsoft.com/office/drawing/2014/main" id="{53EE6E80-23DB-481E-8EEB-665CECBBAC20}"/>
              </a:ext>
            </a:extLst>
          </p:cNvPr>
          <p:cNvPicPr>
            <a:picLocks noChangeAspect="1"/>
          </p:cNvPicPr>
          <p:nvPr/>
        </p:nvPicPr>
        <p:blipFill>
          <a:blip r:embed="rId2"/>
          <a:stretch>
            <a:fillRect/>
          </a:stretch>
        </p:blipFill>
        <p:spPr>
          <a:xfrm>
            <a:off x="819422" y="946316"/>
            <a:ext cx="2866806" cy="1834741"/>
          </a:xfrm>
          <a:prstGeom prst="rect">
            <a:avLst/>
          </a:prstGeom>
        </p:spPr>
      </p:pic>
      <p:sp>
        <p:nvSpPr>
          <p:cNvPr id="7" name="ZoneTexte 6">
            <a:extLst>
              <a:ext uri="{FF2B5EF4-FFF2-40B4-BE49-F238E27FC236}">
                <a16:creationId xmlns:a16="http://schemas.microsoft.com/office/drawing/2014/main" id="{FF7361AA-2D1C-42B0-A27F-D6734228D35B}"/>
              </a:ext>
            </a:extLst>
          </p:cNvPr>
          <p:cNvSpPr txBox="1"/>
          <p:nvPr/>
        </p:nvSpPr>
        <p:spPr>
          <a:xfrm>
            <a:off x="457199" y="2763713"/>
            <a:ext cx="3699416" cy="923330"/>
          </a:xfrm>
          <a:prstGeom prst="rect">
            <a:avLst/>
          </a:prstGeom>
          <a:noFill/>
        </p:spPr>
        <p:txBody>
          <a:bodyPr wrap="square" rtlCol="0">
            <a:spAutoFit/>
          </a:bodyPr>
          <a:lstStyle/>
          <a:p>
            <a:pPr algn="ctr"/>
            <a:r>
              <a:rPr lang="fr-FR" dirty="0"/>
              <a:t>Un danger est quelque chose qui a le potentiel de causer un dommage.</a:t>
            </a:r>
          </a:p>
        </p:txBody>
      </p:sp>
      <p:pic>
        <p:nvPicPr>
          <p:cNvPr id="11" name="Image 10">
            <a:extLst>
              <a:ext uri="{FF2B5EF4-FFF2-40B4-BE49-F238E27FC236}">
                <a16:creationId xmlns:a16="http://schemas.microsoft.com/office/drawing/2014/main" id="{9F19A43F-5CF6-47D4-B83E-D28FE389B26A}"/>
              </a:ext>
            </a:extLst>
          </p:cNvPr>
          <p:cNvPicPr>
            <a:picLocks noChangeAspect="1"/>
          </p:cNvPicPr>
          <p:nvPr/>
        </p:nvPicPr>
        <p:blipFill>
          <a:blip r:embed="rId3"/>
          <a:stretch>
            <a:fillRect/>
          </a:stretch>
        </p:blipFill>
        <p:spPr>
          <a:xfrm>
            <a:off x="4270031" y="940357"/>
            <a:ext cx="4607441" cy="2604206"/>
          </a:xfrm>
          <a:prstGeom prst="rect">
            <a:avLst/>
          </a:prstGeom>
        </p:spPr>
      </p:pic>
      <p:sp>
        <p:nvSpPr>
          <p:cNvPr id="12" name="ZoneTexte 11">
            <a:extLst>
              <a:ext uri="{FF2B5EF4-FFF2-40B4-BE49-F238E27FC236}">
                <a16:creationId xmlns:a16="http://schemas.microsoft.com/office/drawing/2014/main" id="{B4B4BA39-50A5-4BAF-98D3-5A17E8286C29}"/>
              </a:ext>
            </a:extLst>
          </p:cNvPr>
          <p:cNvSpPr txBox="1"/>
          <p:nvPr/>
        </p:nvSpPr>
        <p:spPr>
          <a:xfrm>
            <a:off x="3772071" y="3574006"/>
            <a:ext cx="5454503" cy="830997"/>
          </a:xfrm>
          <a:prstGeom prst="rect">
            <a:avLst/>
          </a:prstGeom>
          <a:noFill/>
        </p:spPr>
        <p:txBody>
          <a:bodyPr wrap="square" rtlCol="0">
            <a:spAutoFit/>
          </a:bodyPr>
          <a:lstStyle/>
          <a:p>
            <a:pPr algn="ctr"/>
            <a:r>
              <a:rPr lang="fr-FR" dirty="0"/>
              <a:t>Un risque est l’exposition à un danger qui conduira en des dommages corporels ou matériels.</a:t>
            </a:r>
          </a:p>
          <a:p>
            <a:pPr algn="ctr"/>
            <a:r>
              <a:rPr lang="fr-FR" sz="1200" i="1" dirty="0">
                <a:latin typeface="Marianne" panose="02000000000000000000" pitchFamily="2" charset="0"/>
              </a:rPr>
              <a:t>Risque majeur: ces dommages sont de grande ampleur.</a:t>
            </a:r>
          </a:p>
        </p:txBody>
      </p:sp>
    </p:spTree>
    <p:extLst>
      <p:ext uri="{BB962C8B-B14F-4D97-AF65-F5344CB8AC3E}">
        <p14:creationId xmlns:p14="http://schemas.microsoft.com/office/powerpoint/2010/main" val="3630636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F56EA-5F07-4218-9368-E7695622B5A8}"/>
              </a:ext>
            </a:extLst>
          </p:cNvPr>
          <p:cNvSpPr>
            <a:spLocks noGrp="1"/>
          </p:cNvSpPr>
          <p:nvPr>
            <p:ph type="title"/>
          </p:nvPr>
        </p:nvSpPr>
        <p:spPr>
          <a:xfrm>
            <a:off x="1341120" y="386262"/>
            <a:ext cx="8208424" cy="646331"/>
          </a:xfrm>
        </p:spPr>
        <p:txBody>
          <a:bodyPr/>
          <a:lstStyle/>
          <a:p>
            <a:r>
              <a:rPr lang="fr-FR" b="0" dirty="0">
                <a:latin typeface="Marianne" panose="02000000000000000000" pitchFamily="2" charset="0"/>
              </a:rPr>
              <a:t>MENACE, ALÉA ?</a:t>
            </a:r>
          </a:p>
        </p:txBody>
      </p:sp>
      <p:pic>
        <p:nvPicPr>
          <p:cNvPr id="7" name="Image 6">
            <a:extLst>
              <a:ext uri="{FF2B5EF4-FFF2-40B4-BE49-F238E27FC236}">
                <a16:creationId xmlns:a16="http://schemas.microsoft.com/office/drawing/2014/main" id="{89728F2E-5047-448B-B408-03B7AE45631D}"/>
              </a:ext>
            </a:extLst>
          </p:cNvPr>
          <p:cNvPicPr>
            <a:picLocks noChangeAspect="1"/>
          </p:cNvPicPr>
          <p:nvPr/>
        </p:nvPicPr>
        <p:blipFill>
          <a:blip r:embed="rId2"/>
          <a:stretch>
            <a:fillRect/>
          </a:stretch>
        </p:blipFill>
        <p:spPr>
          <a:xfrm>
            <a:off x="398949" y="1171266"/>
            <a:ext cx="3693404" cy="2092929"/>
          </a:xfrm>
          <a:prstGeom prst="rect">
            <a:avLst/>
          </a:prstGeom>
        </p:spPr>
      </p:pic>
      <p:sp>
        <p:nvSpPr>
          <p:cNvPr id="8" name="ZoneTexte 7">
            <a:extLst>
              <a:ext uri="{FF2B5EF4-FFF2-40B4-BE49-F238E27FC236}">
                <a16:creationId xmlns:a16="http://schemas.microsoft.com/office/drawing/2014/main" id="{C8DD2A6C-C759-49B0-B8D1-556006D8E45A}"/>
              </a:ext>
            </a:extLst>
          </p:cNvPr>
          <p:cNvSpPr txBox="1"/>
          <p:nvPr/>
        </p:nvSpPr>
        <p:spPr>
          <a:xfrm>
            <a:off x="649538" y="3602902"/>
            <a:ext cx="7676707" cy="646331"/>
          </a:xfrm>
          <a:prstGeom prst="rect">
            <a:avLst/>
          </a:prstGeom>
          <a:noFill/>
        </p:spPr>
        <p:txBody>
          <a:bodyPr wrap="square" rtlCol="0">
            <a:spAutoFit/>
          </a:bodyPr>
          <a:lstStyle/>
          <a:p>
            <a:pPr algn="ctr"/>
            <a:r>
              <a:rPr lang="fr-FR" dirty="0">
                <a:latin typeface="Marianne" panose="02000000000000000000" pitchFamily="2" charset="0"/>
              </a:rPr>
              <a:t>Deux évènements soudains qui exigent une réponse immédiate pour la mise en sécurité de tous.</a:t>
            </a:r>
          </a:p>
        </p:txBody>
      </p:sp>
      <p:pic>
        <p:nvPicPr>
          <p:cNvPr id="9" name="Image 8">
            <a:extLst>
              <a:ext uri="{FF2B5EF4-FFF2-40B4-BE49-F238E27FC236}">
                <a16:creationId xmlns:a16="http://schemas.microsoft.com/office/drawing/2014/main" id="{33573109-F128-4CAF-88E7-B23CD3A870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647611" y="1047741"/>
            <a:ext cx="3920147" cy="2216454"/>
          </a:xfrm>
          <a:prstGeom prst="rect">
            <a:avLst/>
          </a:prstGeom>
        </p:spPr>
      </p:pic>
    </p:spTree>
    <p:extLst>
      <p:ext uri="{BB962C8B-B14F-4D97-AF65-F5344CB8AC3E}">
        <p14:creationId xmlns:p14="http://schemas.microsoft.com/office/powerpoint/2010/main" val="420812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27CA9-6662-454A-8758-B6B1E9FFC258}"/>
              </a:ext>
            </a:extLst>
          </p:cNvPr>
          <p:cNvSpPr>
            <a:spLocks noGrp="1"/>
          </p:cNvSpPr>
          <p:nvPr>
            <p:ph type="title"/>
          </p:nvPr>
        </p:nvSpPr>
        <p:spPr>
          <a:xfrm>
            <a:off x="1310640" y="414225"/>
            <a:ext cx="8304991" cy="720000"/>
          </a:xfrm>
        </p:spPr>
        <p:txBody>
          <a:bodyPr/>
          <a:lstStyle/>
          <a:p>
            <a:r>
              <a:rPr lang="fr-FR" b="0" dirty="0">
                <a:latin typeface="Marianne" panose="02000000000000000000" pitchFamily="2" charset="0"/>
              </a:rPr>
              <a:t>2/4 scénarii à mettre en œuvre par an :</a:t>
            </a:r>
            <a:br>
              <a:rPr lang="fr-FR" b="0" dirty="0">
                <a:latin typeface="Marianne" panose="02000000000000000000" pitchFamily="2" charset="0"/>
              </a:rPr>
            </a:br>
            <a:r>
              <a:rPr lang="fr-FR" b="0" dirty="0">
                <a:latin typeface="Marianne" panose="02000000000000000000" pitchFamily="2" charset="0"/>
              </a:rPr>
              <a:t> 1 intrusion et 1/3 type de RM</a:t>
            </a:r>
          </a:p>
        </p:txBody>
      </p:sp>
      <p:pic>
        <p:nvPicPr>
          <p:cNvPr id="5" name="Espace réservé du contenu 4">
            <a:extLst>
              <a:ext uri="{FF2B5EF4-FFF2-40B4-BE49-F238E27FC236}">
                <a16:creationId xmlns:a16="http://schemas.microsoft.com/office/drawing/2014/main" id="{F19AA88D-8777-4D80-961E-3563F3F46FDE}"/>
              </a:ext>
            </a:extLst>
          </p:cNvPr>
          <p:cNvPicPr>
            <a:picLocks noGrp="1" noChangeAspect="1"/>
          </p:cNvPicPr>
          <p:nvPr>
            <p:ph idx="1"/>
          </p:nvPr>
        </p:nvPicPr>
        <p:blipFill>
          <a:blip r:embed="rId2">
            <a:duotone>
              <a:schemeClr val="accent2">
                <a:shade val="45000"/>
                <a:satMod val="135000"/>
              </a:schemeClr>
              <a:prstClr val="white"/>
            </a:duotone>
          </a:blip>
          <a:stretch>
            <a:fillRect/>
          </a:stretch>
        </p:blipFill>
        <p:spPr>
          <a:xfrm>
            <a:off x="1059297" y="1242513"/>
            <a:ext cx="6324719" cy="3358983"/>
          </a:xfrm>
        </p:spPr>
      </p:pic>
    </p:spTree>
    <p:extLst>
      <p:ext uri="{BB962C8B-B14F-4D97-AF65-F5344CB8AC3E}">
        <p14:creationId xmlns:p14="http://schemas.microsoft.com/office/powerpoint/2010/main" val="395126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4EE48-7E73-46F3-BFC9-9A88B65E8E21}"/>
              </a:ext>
            </a:extLst>
          </p:cNvPr>
          <p:cNvSpPr>
            <a:spLocks noGrp="1"/>
          </p:cNvSpPr>
          <p:nvPr>
            <p:ph type="title"/>
          </p:nvPr>
        </p:nvSpPr>
        <p:spPr>
          <a:xfrm>
            <a:off x="1320800" y="447040"/>
            <a:ext cx="7695610" cy="1172960"/>
          </a:xfrm>
        </p:spPr>
        <p:txBody>
          <a:bodyPr/>
          <a:lstStyle/>
          <a:p>
            <a:r>
              <a:rPr lang="fr-FR" b="0" dirty="0">
                <a:latin typeface="Marianne" panose="02000000000000000000" pitchFamily="2" charset="0"/>
              </a:rPr>
              <a:t>Risque majeur et exercice</a:t>
            </a:r>
            <a:br>
              <a:rPr lang="fr-FR" b="0" dirty="0">
                <a:latin typeface="Marianne" panose="02000000000000000000" pitchFamily="2" charset="0"/>
              </a:rPr>
            </a:br>
            <a:endParaRPr lang="fr-FR" b="0" dirty="0">
              <a:latin typeface="Marianne" panose="02000000000000000000" pitchFamily="2" charset="0"/>
            </a:endParaRPr>
          </a:p>
        </p:txBody>
      </p:sp>
      <p:sp>
        <p:nvSpPr>
          <p:cNvPr id="3" name="Espace réservé du contenu 2">
            <a:extLst>
              <a:ext uri="{FF2B5EF4-FFF2-40B4-BE49-F238E27FC236}">
                <a16:creationId xmlns:a16="http://schemas.microsoft.com/office/drawing/2014/main" id="{F33E3A66-9C42-4D38-93AE-544B113D480E}"/>
              </a:ext>
            </a:extLst>
          </p:cNvPr>
          <p:cNvSpPr>
            <a:spLocks noGrp="1"/>
          </p:cNvSpPr>
          <p:nvPr>
            <p:ph idx="1"/>
          </p:nvPr>
        </p:nvSpPr>
        <p:spPr>
          <a:xfrm>
            <a:off x="360000" y="2360177"/>
            <a:ext cx="8424000" cy="1566616"/>
          </a:xfrm>
        </p:spPr>
        <p:txBody>
          <a:bodyPr/>
          <a:lstStyle/>
          <a:p>
            <a:pPr algn="just">
              <a:lnSpc>
                <a:spcPct val="107000"/>
              </a:lnSpc>
              <a:spcBef>
                <a:spcPts val="8"/>
              </a:spcBef>
              <a:spcAft>
                <a:spcPts val="600"/>
              </a:spcAft>
            </a:pPr>
            <a:r>
              <a:rPr lang="fr-FR" sz="1350" dirty="0">
                <a:latin typeface="Marianne" panose="02000000000000000000" pitchFamily="2" charset="0"/>
                <a:ea typeface="Arial" panose="020B0604020202020204" pitchFamily="34" charset="0"/>
              </a:rPr>
              <a:t>Recommandation basée sur:</a:t>
            </a:r>
          </a:p>
          <a:p>
            <a:pPr algn="just">
              <a:lnSpc>
                <a:spcPct val="107000"/>
              </a:lnSpc>
              <a:spcBef>
                <a:spcPts val="8"/>
              </a:spcBef>
              <a:spcAft>
                <a:spcPts val="600"/>
              </a:spcAft>
            </a:pPr>
            <a:r>
              <a:rPr lang="fr-FR" sz="1350" dirty="0">
                <a:latin typeface="Marianne" panose="02000000000000000000" pitchFamily="2" charset="0"/>
                <a:ea typeface="Arial" panose="020B0604020202020204" pitchFamily="34" charset="0"/>
              </a:rPr>
              <a:t>-    la probabilité d'impacter l'établissement </a:t>
            </a:r>
          </a:p>
          <a:p>
            <a:pPr marL="257175" indent="-257175" algn="just">
              <a:lnSpc>
                <a:spcPct val="107000"/>
              </a:lnSpc>
              <a:spcBef>
                <a:spcPts val="8"/>
              </a:spcBef>
              <a:spcAft>
                <a:spcPts val="600"/>
              </a:spcAft>
              <a:buFont typeface="Calibri" panose="020F0502020204030204" pitchFamily="34" charset="0"/>
              <a:buChar char="-"/>
            </a:pPr>
            <a:r>
              <a:rPr lang="fr-FR" sz="1350" dirty="0">
                <a:latin typeface="Marianne" panose="02000000000000000000" pitchFamily="2" charset="0"/>
                <a:ea typeface="Arial" panose="020B0604020202020204" pitchFamily="34" charset="0"/>
              </a:rPr>
              <a:t>la fréquence d'apparition de l'aléa dans la commune </a:t>
            </a:r>
          </a:p>
          <a:p>
            <a:pPr marL="257175" indent="-257175" algn="just">
              <a:lnSpc>
                <a:spcPct val="107000"/>
              </a:lnSpc>
              <a:spcBef>
                <a:spcPts val="8"/>
              </a:spcBef>
              <a:spcAft>
                <a:spcPts val="600"/>
              </a:spcAft>
              <a:buFont typeface="Calibri" panose="020F0502020204030204" pitchFamily="34" charset="0"/>
              <a:buChar char="-"/>
            </a:pPr>
            <a:r>
              <a:rPr lang="fr-FR" sz="1350" dirty="0">
                <a:latin typeface="Marianne" panose="02000000000000000000" pitchFamily="2" charset="0"/>
                <a:ea typeface="Arial" panose="020B0604020202020204" pitchFamily="34" charset="0"/>
              </a:rPr>
              <a:t>la gravité des dommages que le phénomène pourrait engendrer</a:t>
            </a:r>
          </a:p>
          <a:p>
            <a:pPr marL="257175" indent="-257175" algn="just">
              <a:lnSpc>
                <a:spcPct val="107000"/>
              </a:lnSpc>
              <a:spcBef>
                <a:spcPts val="8"/>
              </a:spcBef>
              <a:spcAft>
                <a:spcPts val="600"/>
              </a:spcAft>
              <a:buFont typeface="Calibri" panose="020F0502020204030204" pitchFamily="34" charset="0"/>
              <a:buChar char="-"/>
            </a:pPr>
            <a:r>
              <a:rPr lang="fr-FR" sz="1350" dirty="0">
                <a:highlight>
                  <a:srgbClr val="E6E6F6"/>
                </a:highlight>
                <a:latin typeface="Marianne" panose="02000000000000000000" pitchFamily="2" charset="0"/>
                <a:ea typeface="Arial" panose="020B0604020202020204" pitchFamily="34" charset="0"/>
              </a:rPr>
              <a:t>le niveau de </a:t>
            </a:r>
            <a:r>
              <a:rPr lang="fr-FR" sz="1350" dirty="0" smtClean="0">
                <a:highlight>
                  <a:srgbClr val="E6E6F6"/>
                </a:highlight>
                <a:latin typeface="Marianne" panose="02000000000000000000" pitchFamily="2" charset="0"/>
                <a:ea typeface="Arial" panose="020B0604020202020204" pitchFamily="34" charset="0"/>
              </a:rPr>
              <a:t>maîtrise </a:t>
            </a:r>
            <a:r>
              <a:rPr lang="fr-FR" sz="1350" dirty="0">
                <a:latin typeface="Marianne" panose="02000000000000000000" pitchFamily="2" charset="0"/>
                <a:ea typeface="Arial" panose="020B0604020202020204" pitchFamily="34" charset="0"/>
              </a:rPr>
              <a:t>et de prévision de l’aléa</a:t>
            </a:r>
            <a:endParaRPr lang="fr-FR" dirty="0">
              <a:latin typeface="Marianne" panose="02000000000000000000" pitchFamily="2" charset="0"/>
            </a:endParaRPr>
          </a:p>
        </p:txBody>
      </p:sp>
      <p:sp>
        <p:nvSpPr>
          <p:cNvPr id="5" name="ZoneTexte 4">
            <a:extLst>
              <a:ext uri="{FF2B5EF4-FFF2-40B4-BE49-F238E27FC236}">
                <a16:creationId xmlns:a16="http://schemas.microsoft.com/office/drawing/2014/main" id="{DEE627C3-75E5-4D97-8BB2-94EB8CB80E2D}"/>
              </a:ext>
            </a:extLst>
          </p:cNvPr>
          <p:cNvSpPr txBox="1"/>
          <p:nvPr/>
        </p:nvSpPr>
        <p:spPr>
          <a:xfrm>
            <a:off x="1691640" y="1538351"/>
            <a:ext cx="6393180" cy="461665"/>
          </a:xfrm>
          <a:prstGeom prst="rect">
            <a:avLst/>
          </a:prstGeom>
          <a:noFill/>
        </p:spPr>
        <p:txBody>
          <a:bodyPr wrap="square">
            <a:spAutoFit/>
          </a:bodyPr>
          <a:lstStyle/>
          <a:p>
            <a:r>
              <a:rPr lang="fr-FR" sz="1200" dirty="0">
                <a:solidFill>
                  <a:schemeClr val="accent3">
                    <a:lumMod val="50000"/>
                  </a:schemeClr>
                </a:solidFill>
                <a:latin typeface="Marianne" panose="02000000000000000000" pitchFamily="2" charset="0"/>
                <a:cs typeface="Arial" panose="020B0604020202020204" pitchFamily="34" charset="0"/>
              </a:rPr>
              <a:t>une précision peut être apportée par la DSDEN pour prioriser les exercices…</a:t>
            </a:r>
            <a:br>
              <a:rPr lang="fr-FR" sz="1200" dirty="0">
                <a:solidFill>
                  <a:schemeClr val="accent3">
                    <a:lumMod val="50000"/>
                  </a:schemeClr>
                </a:solidFill>
                <a:latin typeface="Marianne" panose="02000000000000000000" pitchFamily="2" charset="0"/>
                <a:cs typeface="Arial" panose="020B0604020202020204" pitchFamily="34" charset="0"/>
              </a:rPr>
            </a:br>
            <a:endParaRPr lang="fr-FR" sz="1200" dirty="0">
              <a:solidFill>
                <a:schemeClr val="accent3">
                  <a:lumMod val="50000"/>
                </a:schemeClr>
              </a:solidFill>
              <a:latin typeface="Marianne" panose="02000000000000000000" pitchFamily="2" charset="0"/>
              <a:cs typeface="Arial" panose="020B0604020202020204" pitchFamily="34" charset="0"/>
            </a:endParaRPr>
          </a:p>
        </p:txBody>
      </p:sp>
    </p:spTree>
    <p:extLst>
      <p:ext uri="{BB962C8B-B14F-4D97-AF65-F5344CB8AC3E}">
        <p14:creationId xmlns:p14="http://schemas.microsoft.com/office/powerpoint/2010/main" val="265982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émie de dijon 22_01_25">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adémie de dijon 22_01_25" id="{B87E3558-940A-48D6-845F-14D3FB7C9E1A}" vid="{C76D6A49-7A1E-4977-84EF-AF5A553F6050}"/>
    </a:ext>
  </a:extLst>
</a:theme>
</file>

<file path=docProps/app.xml><?xml version="1.0" encoding="utf-8"?>
<Properties xmlns="http://schemas.openxmlformats.org/officeDocument/2006/extended-properties" xmlns:vt="http://schemas.openxmlformats.org/officeDocument/2006/docPropsVTypes">
  <Template>Default Theme</Template>
  <TotalTime>1866</TotalTime>
  <Words>3069</Words>
  <Application>Microsoft Office PowerPoint</Application>
  <PresentationFormat>Affichage à l'écran (16:9)</PresentationFormat>
  <Paragraphs>349</Paragraphs>
  <Slides>25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Bernard MT Condensed</vt:lpstr>
      <vt:lpstr>Calibri</vt:lpstr>
      <vt:lpstr>Mangal</vt:lpstr>
      <vt:lpstr>Marianne</vt:lpstr>
      <vt:lpstr>Marianne Thin</vt:lpstr>
      <vt:lpstr>Times New Roman</vt:lpstr>
      <vt:lpstr>Wingdings</vt:lpstr>
      <vt:lpstr>académie de dijon 22_01_25</vt:lpstr>
      <vt:lpstr>Présentation PowerPoint</vt:lpstr>
      <vt:lpstr>Faits divers</vt:lpstr>
      <vt:lpstr>Objectifs du PPMS</vt:lpstr>
      <vt:lpstr>Organisation</vt:lpstr>
      <vt:lpstr>Articulations de la démarche sur une année </vt:lpstr>
      <vt:lpstr>RISQUE ou DANGER ?</vt:lpstr>
      <vt:lpstr>MENACE, ALÉA ?</vt:lpstr>
      <vt:lpstr>2/4 scénarii à mettre en œuvre par an :  1 intrusion et 1/3 type de RM</vt:lpstr>
      <vt:lpstr>Risque majeur et exercice </vt:lpstr>
      <vt:lpstr>Agenda sécurité/sûreté</vt:lpstr>
      <vt:lpstr>Mise en œuvre du PPMS validé fin d’année  scolaire précédente</vt:lpstr>
      <vt:lpstr>Présentation PowerPoint</vt:lpstr>
      <vt:lpstr>Réalisme des exercices</vt:lpstr>
      <vt:lpstr>Cellule d’animation </vt:lpstr>
      <vt:lpstr>Fiche d’observation</vt:lpstr>
      <vt:lpstr>Communication</vt:lpstr>
      <vt:lpstr>Déclenchement de l’alerte</vt:lpstr>
      <vt:lpstr>Stratégies de mise en sûreté:</vt:lpstr>
      <vt:lpstr>Retour d’ expérience (RETEX)</vt:lpstr>
      <vt:lpstr>Documents d’aide à l’analyse RETEX</vt:lpstr>
      <vt:lpstr>Rédaction des plans particuliers de mise en sûreté unifiés </vt:lpstr>
      <vt:lpstr>Documents et acteurs de la rédaction  du PPMS unifié</vt:lpstr>
      <vt:lpstr>Etapes recommandées pour la rédaction des nouveaux PPMS par les DSDEN</vt:lpstr>
      <vt:lpstr>Processus de recensement des risques majeurs</vt:lpstr>
      <vt:lpstr>Recommandations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Pautet</dc:creator>
  <cp:lastModifiedBy>brigitte.ranve</cp:lastModifiedBy>
  <cp:revision>136</cp:revision>
  <dcterms:created xsi:type="dcterms:W3CDTF">2025-06-02T12:17:03Z</dcterms:created>
  <dcterms:modified xsi:type="dcterms:W3CDTF">2025-10-14T07:26:42Z</dcterms:modified>
</cp:coreProperties>
</file>